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82" r:id="rId2"/>
    <p:sldId id="256" r:id="rId3"/>
    <p:sldId id="269" r:id="rId4"/>
    <p:sldId id="268" r:id="rId5"/>
    <p:sldId id="270" r:id="rId6"/>
    <p:sldId id="271" r:id="rId7"/>
    <p:sldId id="272" r:id="rId8"/>
    <p:sldId id="273" r:id="rId9"/>
    <p:sldId id="274" r:id="rId10"/>
    <p:sldId id="278" r:id="rId11"/>
    <p:sldId id="275" r:id="rId12"/>
    <p:sldId id="276" r:id="rId13"/>
    <p:sldId id="277" r:id="rId14"/>
    <p:sldId id="281" r:id="rId15"/>
  </p:sldIdLst>
  <p:sldSz cx="12192000" cy="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FB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65"/>
    <p:restoredTop sz="94626"/>
  </p:normalViewPr>
  <p:slideViewPr>
    <p:cSldViewPr snapToGrid="0" snapToObjects="1" showGuides="1">
      <p:cViewPr varScale="1">
        <p:scale>
          <a:sx n="90" d="100"/>
          <a:sy n="90" d="100"/>
        </p:scale>
        <p:origin x="1392" y="216"/>
      </p:cViewPr>
      <p:guideLst>
        <p:guide orient="horz"/>
        <p:guide/>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4-10T20:33:40.809"/>
    </inkml:context>
    <inkml:brush xml:id="br0">
      <inkml:brushProperty name="width" value="0.1" units="cm"/>
      <inkml:brushProperty name="height" value="0.1" units="cm"/>
    </inkml:brush>
  </inkml:definitions>
  <inkml:trace contextRef="#ctx0" brushRef="#br0">1 1 24575,'0'0'0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4-10T20:33:40.809"/>
    </inkml:context>
    <inkml:brush xml:id="br0">
      <inkml:brushProperty name="width" value="0.1" units="cm"/>
      <inkml:brushProperty name="height" value="0.1" units="cm"/>
    </inkml:brush>
  </inkml:definitions>
  <inkml:trace contextRef="#ctx0" brushRef="#br0">1 1 24575,'0'0'0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4-10T20:33:40.809"/>
    </inkml:context>
    <inkml:brush xml:id="br0">
      <inkml:brushProperty name="width" value="0.1" units="cm"/>
      <inkml:brushProperty name="height" value="0.1" units="cm"/>
    </inkml:brush>
  </inkml:definitions>
  <inkml:trace contextRef="#ctx0" brushRef="#br0">1 1 24575,'0'0'0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4-10T20:33:40.809"/>
    </inkml:context>
    <inkml:brush xml:id="br0">
      <inkml:brushProperty name="width" value="0.1" units="cm"/>
      <inkml:brushProperty name="height" value="0.1" units="cm"/>
    </inkml:brush>
  </inkml:definitions>
  <inkml:trace contextRef="#ctx0" brushRef="#br0">1 1 24575,'0'0'0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4-10T20:33:40.809"/>
    </inkml:context>
    <inkml:brush xml:id="br0">
      <inkml:brushProperty name="width" value="0.1" units="cm"/>
      <inkml:brushProperty name="height" value="0.1" units="cm"/>
    </inkml:brush>
  </inkml:definitions>
  <inkml:trace contextRef="#ctx0" brushRef="#br0">1 1 24575,'0'0'0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4-10T20:33:40.809"/>
    </inkml:context>
    <inkml:brush xml:id="br0">
      <inkml:brushProperty name="width" value="0.1" units="cm"/>
      <inkml:brushProperty name="height" value="0.1" units="cm"/>
    </inkml:brush>
  </inkml:definitions>
  <inkml:trace contextRef="#ctx0" brushRef="#br0">1 1 24575,'0'0'0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4-10T20:33:40.809"/>
    </inkml:context>
    <inkml:brush xml:id="br0">
      <inkml:brushProperty name="width" value="0.1" units="cm"/>
      <inkml:brushProperty name="height" value="0.1" units="cm"/>
    </inkml:brush>
  </inkml:definitions>
  <inkml:trace contextRef="#ctx0" brushRef="#br0">1 1 24575,'0'0'0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4-10T20:33:40.809"/>
    </inkml:context>
    <inkml:brush xml:id="br0">
      <inkml:brushProperty name="width" value="0.1" units="cm"/>
      <inkml:brushProperty name="height" value="0.1" units="cm"/>
    </inkml:brush>
  </inkml:definitions>
  <inkml:trace contextRef="#ctx0" brushRef="#br0">1 1 24575,'0'0'0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4-10T20:33:40.809"/>
    </inkml:context>
    <inkml:brush xml:id="br0">
      <inkml:brushProperty name="width" value="0.1" units="cm"/>
      <inkml:brushProperty name="height" value="0.1" units="cm"/>
    </inkml:brush>
  </inkml:definitions>
  <inkml:trace contextRef="#ctx0" brushRef="#br0">1 1 24575,'0'0'0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4-10T20:33:40.809"/>
    </inkml:context>
    <inkml:brush xml:id="br0">
      <inkml:brushProperty name="width" value="0.1" units="cm"/>
      <inkml:brushProperty name="height" value="0.1" units="cm"/>
    </inkml:brush>
  </inkml:definitions>
  <inkml:trace contextRef="#ctx0" brushRef="#br0">1 1 24575,'0'0'0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4-10T20:33:40.809"/>
    </inkml:context>
    <inkml:brush xml:id="br0">
      <inkml:brushProperty name="width" value="0.1" units="cm"/>
      <inkml:brushProperty name="height" value="0.1" units="cm"/>
    </inkml:brush>
  </inkml:definitions>
  <inkml:trace contextRef="#ctx0" brushRef="#br0">1 1 24575,'0'0'0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4-10T20:33:40.809"/>
    </inkml:context>
    <inkml:brush xml:id="br0">
      <inkml:brushProperty name="width" value="0.1" units="cm"/>
      <inkml:brushProperty name="height" value="0.1" units="cm"/>
    </inkml:brush>
  </inkml:definitions>
  <inkml:trace contextRef="#ctx0" brushRef="#br0">1 1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61EB44-58B6-7F4B-9709-D6753EA525D6}" type="datetimeFigureOut">
              <a:rPr lang="en-US" smtClean="0"/>
              <a:t>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4D3389-0BD0-A34A-9658-0577CE2076D9}" type="slidenum">
              <a:rPr lang="en-US" smtClean="0"/>
              <a:t>‹#›</a:t>
            </a:fld>
            <a:endParaRPr lang="en-US"/>
          </a:p>
        </p:txBody>
      </p:sp>
    </p:spTree>
    <p:extLst>
      <p:ext uri="{BB962C8B-B14F-4D97-AF65-F5344CB8AC3E}">
        <p14:creationId xmlns:p14="http://schemas.microsoft.com/office/powerpoint/2010/main" val="9631804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D3389-0BD0-A34A-9658-0577CE2076D9}" type="slidenum">
              <a:rPr lang="en-US" smtClean="0"/>
              <a:t>1</a:t>
            </a:fld>
            <a:endParaRPr lang="en-US"/>
          </a:p>
        </p:txBody>
      </p:sp>
    </p:spTree>
    <p:extLst>
      <p:ext uri="{BB962C8B-B14F-4D97-AF65-F5344CB8AC3E}">
        <p14:creationId xmlns:p14="http://schemas.microsoft.com/office/powerpoint/2010/main" val="2951305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FC735-AC99-2746-B7F3-97F09E759AD3}"/>
              </a:ext>
            </a:extLst>
          </p:cNvPr>
          <p:cNvSpPr>
            <a:spLocks noGrp="1"/>
          </p:cNvSpPr>
          <p:nvPr>
            <p:ph type="ctrTitle"/>
          </p:nvPr>
        </p:nvSpPr>
        <p:spPr>
          <a:xfrm>
            <a:off x="1524000" y="1496484"/>
            <a:ext cx="9144000" cy="3183467"/>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DDA610-CAF9-AF43-AAF8-9E14A491163E}"/>
              </a:ext>
            </a:extLst>
          </p:cNvPr>
          <p:cNvSpPr>
            <a:spLocks noGrp="1"/>
          </p:cNvSpPr>
          <p:nvPr>
            <p:ph type="subTitle" idx="1"/>
          </p:nvPr>
        </p:nvSpPr>
        <p:spPr>
          <a:xfrm>
            <a:off x="1524000" y="4802717"/>
            <a:ext cx="9144000" cy="220768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F9448C-315A-884B-9A2D-B0AE6D40BC23}"/>
              </a:ext>
            </a:extLst>
          </p:cNvPr>
          <p:cNvSpPr>
            <a:spLocks noGrp="1"/>
          </p:cNvSpPr>
          <p:nvPr>
            <p:ph type="dt" sz="half" idx="10"/>
          </p:nvPr>
        </p:nvSpPr>
        <p:spPr/>
        <p:txBody>
          <a:bodyPr/>
          <a:lstStyle/>
          <a:p>
            <a:fld id="{A2631F6C-7E74-E44A-AC08-5817CDAA498C}" type="datetimeFigureOut">
              <a:rPr lang="en-US" smtClean="0"/>
              <a:t>5/20/24</a:t>
            </a:fld>
            <a:endParaRPr lang="en-US"/>
          </a:p>
        </p:txBody>
      </p:sp>
      <p:sp>
        <p:nvSpPr>
          <p:cNvPr id="5" name="Footer Placeholder 4">
            <a:extLst>
              <a:ext uri="{FF2B5EF4-FFF2-40B4-BE49-F238E27FC236}">
                <a16:creationId xmlns:a16="http://schemas.microsoft.com/office/drawing/2014/main" id="{8DACAAC5-39F9-DC4F-BC40-F8DE6BBB37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32175B-211A-034E-9B12-C37F0119134A}"/>
              </a:ext>
            </a:extLst>
          </p:cNvPr>
          <p:cNvSpPr>
            <a:spLocks noGrp="1"/>
          </p:cNvSpPr>
          <p:nvPr>
            <p:ph type="sldNum" sz="quarter" idx="12"/>
          </p:nvPr>
        </p:nvSpPr>
        <p:spPr/>
        <p:txBody>
          <a:bodyPr/>
          <a:lstStyle/>
          <a:p>
            <a:fld id="{F3B51482-EE40-F042-B059-0AF78BDE0FFF}" type="slidenum">
              <a:rPr lang="en-US" smtClean="0"/>
              <a:t>‹#›</a:t>
            </a:fld>
            <a:endParaRPr lang="en-US"/>
          </a:p>
        </p:txBody>
      </p:sp>
    </p:spTree>
    <p:extLst>
      <p:ext uri="{BB962C8B-B14F-4D97-AF65-F5344CB8AC3E}">
        <p14:creationId xmlns:p14="http://schemas.microsoft.com/office/powerpoint/2010/main" val="3542921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115F7-884E-B94E-AE28-792BCB4251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453916-775F-7648-BB4A-2B747298D0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2F180C-710B-6E44-9FE7-7704DBB5B342}"/>
              </a:ext>
            </a:extLst>
          </p:cNvPr>
          <p:cNvSpPr>
            <a:spLocks noGrp="1"/>
          </p:cNvSpPr>
          <p:nvPr>
            <p:ph type="dt" sz="half" idx="10"/>
          </p:nvPr>
        </p:nvSpPr>
        <p:spPr/>
        <p:txBody>
          <a:bodyPr/>
          <a:lstStyle/>
          <a:p>
            <a:fld id="{A2631F6C-7E74-E44A-AC08-5817CDAA498C}" type="datetimeFigureOut">
              <a:rPr lang="en-US" smtClean="0"/>
              <a:t>5/20/24</a:t>
            </a:fld>
            <a:endParaRPr lang="en-US"/>
          </a:p>
        </p:txBody>
      </p:sp>
      <p:sp>
        <p:nvSpPr>
          <p:cNvPr id="5" name="Footer Placeholder 4">
            <a:extLst>
              <a:ext uri="{FF2B5EF4-FFF2-40B4-BE49-F238E27FC236}">
                <a16:creationId xmlns:a16="http://schemas.microsoft.com/office/drawing/2014/main" id="{96FA7B0E-5C09-6B45-9455-9E01024D91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73E75B-8ADF-114E-8321-CE9BCBBA982E}"/>
              </a:ext>
            </a:extLst>
          </p:cNvPr>
          <p:cNvSpPr>
            <a:spLocks noGrp="1"/>
          </p:cNvSpPr>
          <p:nvPr>
            <p:ph type="sldNum" sz="quarter" idx="12"/>
          </p:nvPr>
        </p:nvSpPr>
        <p:spPr/>
        <p:txBody>
          <a:bodyPr/>
          <a:lstStyle/>
          <a:p>
            <a:fld id="{F3B51482-EE40-F042-B059-0AF78BDE0FFF}" type="slidenum">
              <a:rPr lang="en-US" smtClean="0"/>
              <a:t>‹#›</a:t>
            </a:fld>
            <a:endParaRPr lang="en-US"/>
          </a:p>
        </p:txBody>
      </p:sp>
    </p:spTree>
    <p:extLst>
      <p:ext uri="{BB962C8B-B14F-4D97-AF65-F5344CB8AC3E}">
        <p14:creationId xmlns:p14="http://schemas.microsoft.com/office/powerpoint/2010/main" val="4174382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445D43-DC17-8143-A9BF-65F9DD7330CE}"/>
              </a:ext>
            </a:extLst>
          </p:cNvPr>
          <p:cNvSpPr>
            <a:spLocks noGrp="1"/>
          </p:cNvSpPr>
          <p:nvPr>
            <p:ph type="title" orient="vert"/>
          </p:nvPr>
        </p:nvSpPr>
        <p:spPr>
          <a:xfrm>
            <a:off x="8724900" y="486834"/>
            <a:ext cx="2628900" cy="774911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51EE01-897C-0D48-9DCF-9196C9EDDDF7}"/>
              </a:ext>
            </a:extLst>
          </p:cNvPr>
          <p:cNvSpPr>
            <a:spLocks noGrp="1"/>
          </p:cNvSpPr>
          <p:nvPr>
            <p:ph type="body" orient="vert" idx="1"/>
          </p:nvPr>
        </p:nvSpPr>
        <p:spPr>
          <a:xfrm>
            <a:off x="838200" y="486834"/>
            <a:ext cx="7734300"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E11AB3-28D4-1B45-BC83-D0EF0738BF88}"/>
              </a:ext>
            </a:extLst>
          </p:cNvPr>
          <p:cNvSpPr>
            <a:spLocks noGrp="1"/>
          </p:cNvSpPr>
          <p:nvPr>
            <p:ph type="dt" sz="half" idx="10"/>
          </p:nvPr>
        </p:nvSpPr>
        <p:spPr/>
        <p:txBody>
          <a:bodyPr/>
          <a:lstStyle/>
          <a:p>
            <a:fld id="{A2631F6C-7E74-E44A-AC08-5817CDAA498C}" type="datetimeFigureOut">
              <a:rPr lang="en-US" smtClean="0"/>
              <a:t>5/20/24</a:t>
            </a:fld>
            <a:endParaRPr lang="en-US"/>
          </a:p>
        </p:txBody>
      </p:sp>
      <p:sp>
        <p:nvSpPr>
          <p:cNvPr id="5" name="Footer Placeholder 4">
            <a:extLst>
              <a:ext uri="{FF2B5EF4-FFF2-40B4-BE49-F238E27FC236}">
                <a16:creationId xmlns:a16="http://schemas.microsoft.com/office/drawing/2014/main" id="{88BE4FCE-EA45-D74A-904F-8F096848BD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7AD5F9-1653-5F40-82E5-43F85EB51362}"/>
              </a:ext>
            </a:extLst>
          </p:cNvPr>
          <p:cNvSpPr>
            <a:spLocks noGrp="1"/>
          </p:cNvSpPr>
          <p:nvPr>
            <p:ph type="sldNum" sz="quarter" idx="12"/>
          </p:nvPr>
        </p:nvSpPr>
        <p:spPr/>
        <p:txBody>
          <a:bodyPr/>
          <a:lstStyle/>
          <a:p>
            <a:fld id="{F3B51482-EE40-F042-B059-0AF78BDE0FFF}" type="slidenum">
              <a:rPr lang="en-US" smtClean="0"/>
              <a:t>‹#›</a:t>
            </a:fld>
            <a:endParaRPr lang="en-US"/>
          </a:p>
        </p:txBody>
      </p:sp>
    </p:spTree>
    <p:extLst>
      <p:ext uri="{BB962C8B-B14F-4D97-AF65-F5344CB8AC3E}">
        <p14:creationId xmlns:p14="http://schemas.microsoft.com/office/powerpoint/2010/main" val="76063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6444-1CA6-3945-BD73-63D0B718AF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26149F-1A6F-E848-B984-7881FA6EB8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B7A49B-0D8E-434C-8E10-3257378D041C}"/>
              </a:ext>
            </a:extLst>
          </p:cNvPr>
          <p:cNvSpPr>
            <a:spLocks noGrp="1"/>
          </p:cNvSpPr>
          <p:nvPr>
            <p:ph type="dt" sz="half" idx="10"/>
          </p:nvPr>
        </p:nvSpPr>
        <p:spPr/>
        <p:txBody>
          <a:bodyPr/>
          <a:lstStyle/>
          <a:p>
            <a:fld id="{A2631F6C-7E74-E44A-AC08-5817CDAA498C}" type="datetimeFigureOut">
              <a:rPr lang="en-US" smtClean="0"/>
              <a:t>5/20/24</a:t>
            </a:fld>
            <a:endParaRPr lang="en-US"/>
          </a:p>
        </p:txBody>
      </p:sp>
      <p:sp>
        <p:nvSpPr>
          <p:cNvPr id="5" name="Footer Placeholder 4">
            <a:extLst>
              <a:ext uri="{FF2B5EF4-FFF2-40B4-BE49-F238E27FC236}">
                <a16:creationId xmlns:a16="http://schemas.microsoft.com/office/drawing/2014/main" id="{9B4CAEAC-958F-8349-842C-B9A61EA3A8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18779D-2F6E-DC4A-B9FD-5F26281660ED}"/>
              </a:ext>
            </a:extLst>
          </p:cNvPr>
          <p:cNvSpPr>
            <a:spLocks noGrp="1"/>
          </p:cNvSpPr>
          <p:nvPr>
            <p:ph type="sldNum" sz="quarter" idx="12"/>
          </p:nvPr>
        </p:nvSpPr>
        <p:spPr/>
        <p:txBody>
          <a:bodyPr/>
          <a:lstStyle/>
          <a:p>
            <a:fld id="{F3B51482-EE40-F042-B059-0AF78BDE0FFF}" type="slidenum">
              <a:rPr lang="en-US" smtClean="0"/>
              <a:t>‹#›</a:t>
            </a:fld>
            <a:endParaRPr lang="en-US"/>
          </a:p>
        </p:txBody>
      </p:sp>
    </p:spTree>
    <p:extLst>
      <p:ext uri="{BB962C8B-B14F-4D97-AF65-F5344CB8AC3E}">
        <p14:creationId xmlns:p14="http://schemas.microsoft.com/office/powerpoint/2010/main" val="359248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8540D-08A6-414E-8D11-B98E818171CB}"/>
              </a:ext>
            </a:extLst>
          </p:cNvPr>
          <p:cNvSpPr>
            <a:spLocks noGrp="1"/>
          </p:cNvSpPr>
          <p:nvPr>
            <p:ph type="title"/>
          </p:nvPr>
        </p:nvSpPr>
        <p:spPr>
          <a:xfrm>
            <a:off x="831850" y="2279652"/>
            <a:ext cx="10515600" cy="3803649"/>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772B5B-243F-B149-9F6F-D336C1BF0E9A}"/>
              </a:ext>
            </a:extLst>
          </p:cNvPr>
          <p:cNvSpPr>
            <a:spLocks noGrp="1"/>
          </p:cNvSpPr>
          <p:nvPr>
            <p:ph type="body" idx="1"/>
          </p:nvPr>
        </p:nvSpPr>
        <p:spPr>
          <a:xfrm>
            <a:off x="831850" y="6119285"/>
            <a:ext cx="10515600" cy="200024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49643D-9AED-A54C-8E20-37D7D4884AD2}"/>
              </a:ext>
            </a:extLst>
          </p:cNvPr>
          <p:cNvSpPr>
            <a:spLocks noGrp="1"/>
          </p:cNvSpPr>
          <p:nvPr>
            <p:ph type="dt" sz="half" idx="10"/>
          </p:nvPr>
        </p:nvSpPr>
        <p:spPr/>
        <p:txBody>
          <a:bodyPr/>
          <a:lstStyle/>
          <a:p>
            <a:fld id="{A2631F6C-7E74-E44A-AC08-5817CDAA498C}" type="datetimeFigureOut">
              <a:rPr lang="en-US" smtClean="0"/>
              <a:t>5/20/24</a:t>
            </a:fld>
            <a:endParaRPr lang="en-US"/>
          </a:p>
        </p:txBody>
      </p:sp>
      <p:sp>
        <p:nvSpPr>
          <p:cNvPr id="5" name="Footer Placeholder 4">
            <a:extLst>
              <a:ext uri="{FF2B5EF4-FFF2-40B4-BE49-F238E27FC236}">
                <a16:creationId xmlns:a16="http://schemas.microsoft.com/office/drawing/2014/main" id="{7B4BFD82-1FFD-AC41-82AB-BB0DD91E7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DA78E3-E8CA-D94E-910C-2ADDAE8BFF51}"/>
              </a:ext>
            </a:extLst>
          </p:cNvPr>
          <p:cNvSpPr>
            <a:spLocks noGrp="1"/>
          </p:cNvSpPr>
          <p:nvPr>
            <p:ph type="sldNum" sz="quarter" idx="12"/>
          </p:nvPr>
        </p:nvSpPr>
        <p:spPr/>
        <p:txBody>
          <a:bodyPr/>
          <a:lstStyle/>
          <a:p>
            <a:fld id="{F3B51482-EE40-F042-B059-0AF78BDE0FFF}" type="slidenum">
              <a:rPr lang="en-US" smtClean="0"/>
              <a:t>‹#›</a:t>
            </a:fld>
            <a:endParaRPr lang="en-US"/>
          </a:p>
        </p:txBody>
      </p:sp>
    </p:spTree>
    <p:extLst>
      <p:ext uri="{BB962C8B-B14F-4D97-AF65-F5344CB8AC3E}">
        <p14:creationId xmlns:p14="http://schemas.microsoft.com/office/powerpoint/2010/main" val="1436535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1E7B5-4F09-904E-B6B3-7CD9931B20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AFAE27-4480-9F49-A6E6-C1DFC6CAAB73}"/>
              </a:ext>
            </a:extLst>
          </p:cNvPr>
          <p:cNvSpPr>
            <a:spLocks noGrp="1"/>
          </p:cNvSpPr>
          <p:nvPr>
            <p:ph sz="half" idx="1"/>
          </p:nvPr>
        </p:nvSpPr>
        <p:spPr>
          <a:xfrm>
            <a:off x="838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7978CA-5251-9145-9DD3-C8C48EBF4281}"/>
              </a:ext>
            </a:extLst>
          </p:cNvPr>
          <p:cNvSpPr>
            <a:spLocks noGrp="1"/>
          </p:cNvSpPr>
          <p:nvPr>
            <p:ph sz="half" idx="2"/>
          </p:nvPr>
        </p:nvSpPr>
        <p:spPr>
          <a:xfrm>
            <a:off x="6172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992515-7DFE-544B-918C-613CBB7A78A4}"/>
              </a:ext>
            </a:extLst>
          </p:cNvPr>
          <p:cNvSpPr>
            <a:spLocks noGrp="1"/>
          </p:cNvSpPr>
          <p:nvPr>
            <p:ph type="dt" sz="half" idx="10"/>
          </p:nvPr>
        </p:nvSpPr>
        <p:spPr/>
        <p:txBody>
          <a:bodyPr/>
          <a:lstStyle/>
          <a:p>
            <a:fld id="{A2631F6C-7E74-E44A-AC08-5817CDAA498C}" type="datetimeFigureOut">
              <a:rPr lang="en-US" smtClean="0"/>
              <a:t>5/20/24</a:t>
            </a:fld>
            <a:endParaRPr lang="en-US"/>
          </a:p>
        </p:txBody>
      </p:sp>
      <p:sp>
        <p:nvSpPr>
          <p:cNvPr id="6" name="Footer Placeholder 5">
            <a:extLst>
              <a:ext uri="{FF2B5EF4-FFF2-40B4-BE49-F238E27FC236}">
                <a16:creationId xmlns:a16="http://schemas.microsoft.com/office/drawing/2014/main" id="{3AE3214D-B8FC-2546-B961-AF963B03C9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C72D23-B80C-6643-AA00-7D8CF6FA0CBF}"/>
              </a:ext>
            </a:extLst>
          </p:cNvPr>
          <p:cNvSpPr>
            <a:spLocks noGrp="1"/>
          </p:cNvSpPr>
          <p:nvPr>
            <p:ph type="sldNum" sz="quarter" idx="12"/>
          </p:nvPr>
        </p:nvSpPr>
        <p:spPr/>
        <p:txBody>
          <a:bodyPr/>
          <a:lstStyle/>
          <a:p>
            <a:fld id="{F3B51482-EE40-F042-B059-0AF78BDE0FFF}" type="slidenum">
              <a:rPr lang="en-US" smtClean="0"/>
              <a:t>‹#›</a:t>
            </a:fld>
            <a:endParaRPr lang="en-US"/>
          </a:p>
        </p:txBody>
      </p:sp>
    </p:spTree>
    <p:extLst>
      <p:ext uri="{BB962C8B-B14F-4D97-AF65-F5344CB8AC3E}">
        <p14:creationId xmlns:p14="http://schemas.microsoft.com/office/powerpoint/2010/main" val="1655910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21549-9C51-D944-BC44-D0C87E60CE67}"/>
              </a:ext>
            </a:extLst>
          </p:cNvPr>
          <p:cNvSpPr>
            <a:spLocks noGrp="1"/>
          </p:cNvSpPr>
          <p:nvPr>
            <p:ph type="title"/>
          </p:nvPr>
        </p:nvSpPr>
        <p:spPr>
          <a:xfrm>
            <a:off x="839788" y="486834"/>
            <a:ext cx="10515600" cy="1767417"/>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726373-6EB5-8742-9A54-935125FBC1DE}"/>
              </a:ext>
            </a:extLst>
          </p:cNvPr>
          <p:cNvSpPr>
            <a:spLocks noGrp="1"/>
          </p:cNvSpPr>
          <p:nvPr>
            <p:ph type="body" idx="1"/>
          </p:nvPr>
        </p:nvSpPr>
        <p:spPr>
          <a:xfrm>
            <a:off x="839789" y="2241551"/>
            <a:ext cx="5157787"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A960C8-7AD4-3C42-B179-3A830DF628D7}"/>
              </a:ext>
            </a:extLst>
          </p:cNvPr>
          <p:cNvSpPr>
            <a:spLocks noGrp="1"/>
          </p:cNvSpPr>
          <p:nvPr>
            <p:ph sz="half" idx="2"/>
          </p:nvPr>
        </p:nvSpPr>
        <p:spPr>
          <a:xfrm>
            <a:off x="839789" y="3340100"/>
            <a:ext cx="5157787"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5A1CDA-B60F-4648-8C0B-9060FF74E56E}"/>
              </a:ext>
            </a:extLst>
          </p:cNvPr>
          <p:cNvSpPr>
            <a:spLocks noGrp="1"/>
          </p:cNvSpPr>
          <p:nvPr>
            <p:ph type="body" sz="quarter" idx="3"/>
          </p:nvPr>
        </p:nvSpPr>
        <p:spPr>
          <a:xfrm>
            <a:off x="6172200" y="2241551"/>
            <a:ext cx="5183188"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4561D2-E070-674F-B0C6-7BB39DD2B5AD}"/>
              </a:ext>
            </a:extLst>
          </p:cNvPr>
          <p:cNvSpPr>
            <a:spLocks noGrp="1"/>
          </p:cNvSpPr>
          <p:nvPr>
            <p:ph sz="quarter" idx="4"/>
          </p:nvPr>
        </p:nvSpPr>
        <p:spPr>
          <a:xfrm>
            <a:off x="6172200" y="3340100"/>
            <a:ext cx="5183188"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31E8FD-A814-3149-999A-DB893AB6EFA5}"/>
              </a:ext>
            </a:extLst>
          </p:cNvPr>
          <p:cNvSpPr>
            <a:spLocks noGrp="1"/>
          </p:cNvSpPr>
          <p:nvPr>
            <p:ph type="dt" sz="half" idx="10"/>
          </p:nvPr>
        </p:nvSpPr>
        <p:spPr/>
        <p:txBody>
          <a:bodyPr/>
          <a:lstStyle/>
          <a:p>
            <a:fld id="{A2631F6C-7E74-E44A-AC08-5817CDAA498C}" type="datetimeFigureOut">
              <a:rPr lang="en-US" smtClean="0"/>
              <a:t>5/20/24</a:t>
            </a:fld>
            <a:endParaRPr lang="en-US"/>
          </a:p>
        </p:txBody>
      </p:sp>
      <p:sp>
        <p:nvSpPr>
          <p:cNvPr id="8" name="Footer Placeholder 7">
            <a:extLst>
              <a:ext uri="{FF2B5EF4-FFF2-40B4-BE49-F238E27FC236}">
                <a16:creationId xmlns:a16="http://schemas.microsoft.com/office/drawing/2014/main" id="{BAF9A9BE-7696-1644-B8A0-873EFC05BC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CEE14B-B778-884C-AB68-CE25ACC60564}"/>
              </a:ext>
            </a:extLst>
          </p:cNvPr>
          <p:cNvSpPr>
            <a:spLocks noGrp="1"/>
          </p:cNvSpPr>
          <p:nvPr>
            <p:ph type="sldNum" sz="quarter" idx="12"/>
          </p:nvPr>
        </p:nvSpPr>
        <p:spPr/>
        <p:txBody>
          <a:bodyPr/>
          <a:lstStyle/>
          <a:p>
            <a:fld id="{F3B51482-EE40-F042-B059-0AF78BDE0FFF}" type="slidenum">
              <a:rPr lang="en-US" smtClean="0"/>
              <a:t>‹#›</a:t>
            </a:fld>
            <a:endParaRPr lang="en-US"/>
          </a:p>
        </p:txBody>
      </p:sp>
    </p:spTree>
    <p:extLst>
      <p:ext uri="{BB962C8B-B14F-4D97-AF65-F5344CB8AC3E}">
        <p14:creationId xmlns:p14="http://schemas.microsoft.com/office/powerpoint/2010/main" val="196356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4C8A2-2B85-4344-B347-F7A2E0D717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2465B5-97B5-E248-AF9D-085424AFE757}"/>
              </a:ext>
            </a:extLst>
          </p:cNvPr>
          <p:cNvSpPr>
            <a:spLocks noGrp="1"/>
          </p:cNvSpPr>
          <p:nvPr>
            <p:ph type="dt" sz="half" idx="10"/>
          </p:nvPr>
        </p:nvSpPr>
        <p:spPr/>
        <p:txBody>
          <a:bodyPr/>
          <a:lstStyle/>
          <a:p>
            <a:fld id="{A2631F6C-7E74-E44A-AC08-5817CDAA498C}" type="datetimeFigureOut">
              <a:rPr lang="en-US" smtClean="0"/>
              <a:t>5/20/24</a:t>
            </a:fld>
            <a:endParaRPr lang="en-US"/>
          </a:p>
        </p:txBody>
      </p:sp>
      <p:sp>
        <p:nvSpPr>
          <p:cNvPr id="4" name="Footer Placeholder 3">
            <a:extLst>
              <a:ext uri="{FF2B5EF4-FFF2-40B4-BE49-F238E27FC236}">
                <a16:creationId xmlns:a16="http://schemas.microsoft.com/office/drawing/2014/main" id="{B5B76855-7C57-AC45-98BB-17DE2CCCD8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4BDD33-2F08-394B-A5DA-F1ECDCCFA1B3}"/>
              </a:ext>
            </a:extLst>
          </p:cNvPr>
          <p:cNvSpPr>
            <a:spLocks noGrp="1"/>
          </p:cNvSpPr>
          <p:nvPr>
            <p:ph type="sldNum" sz="quarter" idx="12"/>
          </p:nvPr>
        </p:nvSpPr>
        <p:spPr/>
        <p:txBody>
          <a:bodyPr/>
          <a:lstStyle/>
          <a:p>
            <a:fld id="{F3B51482-EE40-F042-B059-0AF78BDE0FFF}" type="slidenum">
              <a:rPr lang="en-US" smtClean="0"/>
              <a:t>‹#›</a:t>
            </a:fld>
            <a:endParaRPr lang="en-US"/>
          </a:p>
        </p:txBody>
      </p:sp>
    </p:spTree>
    <p:extLst>
      <p:ext uri="{BB962C8B-B14F-4D97-AF65-F5344CB8AC3E}">
        <p14:creationId xmlns:p14="http://schemas.microsoft.com/office/powerpoint/2010/main" val="3472534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A77102-A2E8-8440-B1F0-8ACC510E90F5}"/>
              </a:ext>
            </a:extLst>
          </p:cNvPr>
          <p:cNvSpPr>
            <a:spLocks noGrp="1"/>
          </p:cNvSpPr>
          <p:nvPr>
            <p:ph type="dt" sz="half" idx="10"/>
          </p:nvPr>
        </p:nvSpPr>
        <p:spPr/>
        <p:txBody>
          <a:bodyPr/>
          <a:lstStyle/>
          <a:p>
            <a:fld id="{A2631F6C-7E74-E44A-AC08-5817CDAA498C}" type="datetimeFigureOut">
              <a:rPr lang="en-US" smtClean="0"/>
              <a:t>5/20/24</a:t>
            </a:fld>
            <a:endParaRPr lang="en-US"/>
          </a:p>
        </p:txBody>
      </p:sp>
      <p:sp>
        <p:nvSpPr>
          <p:cNvPr id="3" name="Footer Placeholder 2">
            <a:extLst>
              <a:ext uri="{FF2B5EF4-FFF2-40B4-BE49-F238E27FC236}">
                <a16:creationId xmlns:a16="http://schemas.microsoft.com/office/drawing/2014/main" id="{33310856-4208-8C46-B8EB-BC4A3427D8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603DB4-A560-0D4C-9C77-0FE7E681F833}"/>
              </a:ext>
            </a:extLst>
          </p:cNvPr>
          <p:cNvSpPr>
            <a:spLocks noGrp="1"/>
          </p:cNvSpPr>
          <p:nvPr>
            <p:ph type="sldNum" sz="quarter" idx="12"/>
          </p:nvPr>
        </p:nvSpPr>
        <p:spPr/>
        <p:txBody>
          <a:bodyPr/>
          <a:lstStyle/>
          <a:p>
            <a:fld id="{F3B51482-EE40-F042-B059-0AF78BDE0FFF}" type="slidenum">
              <a:rPr lang="en-US" smtClean="0"/>
              <a:t>‹#›</a:t>
            </a:fld>
            <a:endParaRPr lang="en-US"/>
          </a:p>
        </p:txBody>
      </p:sp>
    </p:spTree>
    <p:extLst>
      <p:ext uri="{BB962C8B-B14F-4D97-AF65-F5344CB8AC3E}">
        <p14:creationId xmlns:p14="http://schemas.microsoft.com/office/powerpoint/2010/main" val="214214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F202E-59DF-3B49-91C0-A83F677AFE17}"/>
              </a:ext>
            </a:extLst>
          </p:cNvPr>
          <p:cNvSpPr>
            <a:spLocks noGrp="1"/>
          </p:cNvSpPr>
          <p:nvPr>
            <p:ph type="title"/>
          </p:nvPr>
        </p:nvSpPr>
        <p:spPr>
          <a:xfrm>
            <a:off x="839789" y="609600"/>
            <a:ext cx="3932237" cy="21336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090908-6D81-AB40-8FC4-C9D6A9555D7C}"/>
              </a:ext>
            </a:extLst>
          </p:cNvPr>
          <p:cNvSpPr>
            <a:spLocks noGrp="1"/>
          </p:cNvSpPr>
          <p:nvPr>
            <p:ph idx="1"/>
          </p:nvPr>
        </p:nvSpPr>
        <p:spPr>
          <a:xfrm>
            <a:off x="5183188" y="1316567"/>
            <a:ext cx="6172200" cy="64981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0DB1C3-8583-8540-BF4A-194B855D6F4F}"/>
              </a:ext>
            </a:extLst>
          </p:cNvPr>
          <p:cNvSpPr>
            <a:spLocks noGrp="1"/>
          </p:cNvSpPr>
          <p:nvPr>
            <p:ph type="body" sz="half" idx="2"/>
          </p:nvPr>
        </p:nvSpPr>
        <p:spPr>
          <a:xfrm>
            <a:off x="839789" y="2743200"/>
            <a:ext cx="3932237"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4423F3-2880-B44A-B21F-07E4DCE8EF5D}"/>
              </a:ext>
            </a:extLst>
          </p:cNvPr>
          <p:cNvSpPr>
            <a:spLocks noGrp="1"/>
          </p:cNvSpPr>
          <p:nvPr>
            <p:ph type="dt" sz="half" idx="10"/>
          </p:nvPr>
        </p:nvSpPr>
        <p:spPr/>
        <p:txBody>
          <a:bodyPr/>
          <a:lstStyle/>
          <a:p>
            <a:fld id="{A2631F6C-7E74-E44A-AC08-5817CDAA498C}" type="datetimeFigureOut">
              <a:rPr lang="en-US" smtClean="0"/>
              <a:t>5/20/24</a:t>
            </a:fld>
            <a:endParaRPr lang="en-US"/>
          </a:p>
        </p:txBody>
      </p:sp>
      <p:sp>
        <p:nvSpPr>
          <p:cNvPr id="6" name="Footer Placeholder 5">
            <a:extLst>
              <a:ext uri="{FF2B5EF4-FFF2-40B4-BE49-F238E27FC236}">
                <a16:creationId xmlns:a16="http://schemas.microsoft.com/office/drawing/2014/main" id="{0DF92285-94D8-894D-9E7D-64EC3DE06B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EB4415-2F06-444B-9AFC-C03E14AC07C5}"/>
              </a:ext>
            </a:extLst>
          </p:cNvPr>
          <p:cNvSpPr>
            <a:spLocks noGrp="1"/>
          </p:cNvSpPr>
          <p:nvPr>
            <p:ph type="sldNum" sz="quarter" idx="12"/>
          </p:nvPr>
        </p:nvSpPr>
        <p:spPr/>
        <p:txBody>
          <a:bodyPr/>
          <a:lstStyle/>
          <a:p>
            <a:fld id="{F3B51482-EE40-F042-B059-0AF78BDE0FFF}" type="slidenum">
              <a:rPr lang="en-US" smtClean="0"/>
              <a:t>‹#›</a:t>
            </a:fld>
            <a:endParaRPr lang="en-US"/>
          </a:p>
        </p:txBody>
      </p:sp>
    </p:spTree>
    <p:extLst>
      <p:ext uri="{BB962C8B-B14F-4D97-AF65-F5344CB8AC3E}">
        <p14:creationId xmlns:p14="http://schemas.microsoft.com/office/powerpoint/2010/main" val="3250578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4C7BA-5EE0-FF4A-966F-69F997F23A70}"/>
              </a:ext>
            </a:extLst>
          </p:cNvPr>
          <p:cNvSpPr>
            <a:spLocks noGrp="1"/>
          </p:cNvSpPr>
          <p:nvPr>
            <p:ph type="title"/>
          </p:nvPr>
        </p:nvSpPr>
        <p:spPr>
          <a:xfrm>
            <a:off x="839789" y="609600"/>
            <a:ext cx="3932237" cy="21336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00F7ED-621A-DA4E-BD29-7C7B7BE5639E}"/>
              </a:ext>
            </a:extLst>
          </p:cNvPr>
          <p:cNvSpPr>
            <a:spLocks noGrp="1"/>
          </p:cNvSpPr>
          <p:nvPr>
            <p:ph type="pic" idx="1"/>
          </p:nvPr>
        </p:nvSpPr>
        <p:spPr>
          <a:xfrm>
            <a:off x="5183188" y="1316567"/>
            <a:ext cx="6172200" cy="64981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BC11E7-E3B9-6543-8314-E1E1819A9DC4}"/>
              </a:ext>
            </a:extLst>
          </p:cNvPr>
          <p:cNvSpPr>
            <a:spLocks noGrp="1"/>
          </p:cNvSpPr>
          <p:nvPr>
            <p:ph type="body" sz="half" idx="2"/>
          </p:nvPr>
        </p:nvSpPr>
        <p:spPr>
          <a:xfrm>
            <a:off x="839789" y="2743200"/>
            <a:ext cx="3932237"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F89786-B408-3B42-B797-3BF37FE8D28E}"/>
              </a:ext>
            </a:extLst>
          </p:cNvPr>
          <p:cNvSpPr>
            <a:spLocks noGrp="1"/>
          </p:cNvSpPr>
          <p:nvPr>
            <p:ph type="dt" sz="half" idx="10"/>
          </p:nvPr>
        </p:nvSpPr>
        <p:spPr/>
        <p:txBody>
          <a:bodyPr/>
          <a:lstStyle/>
          <a:p>
            <a:fld id="{A2631F6C-7E74-E44A-AC08-5817CDAA498C}" type="datetimeFigureOut">
              <a:rPr lang="en-US" smtClean="0"/>
              <a:t>5/20/24</a:t>
            </a:fld>
            <a:endParaRPr lang="en-US"/>
          </a:p>
        </p:txBody>
      </p:sp>
      <p:sp>
        <p:nvSpPr>
          <p:cNvPr id="6" name="Footer Placeholder 5">
            <a:extLst>
              <a:ext uri="{FF2B5EF4-FFF2-40B4-BE49-F238E27FC236}">
                <a16:creationId xmlns:a16="http://schemas.microsoft.com/office/drawing/2014/main" id="{21443800-F08E-3142-A28B-9C2B10B442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2DF99D-5144-F346-B7B0-2813B5F6045C}"/>
              </a:ext>
            </a:extLst>
          </p:cNvPr>
          <p:cNvSpPr>
            <a:spLocks noGrp="1"/>
          </p:cNvSpPr>
          <p:nvPr>
            <p:ph type="sldNum" sz="quarter" idx="12"/>
          </p:nvPr>
        </p:nvSpPr>
        <p:spPr/>
        <p:txBody>
          <a:bodyPr/>
          <a:lstStyle/>
          <a:p>
            <a:fld id="{F3B51482-EE40-F042-B059-0AF78BDE0FFF}" type="slidenum">
              <a:rPr lang="en-US" smtClean="0"/>
              <a:t>‹#›</a:t>
            </a:fld>
            <a:endParaRPr lang="en-US"/>
          </a:p>
        </p:txBody>
      </p:sp>
    </p:spTree>
    <p:extLst>
      <p:ext uri="{BB962C8B-B14F-4D97-AF65-F5344CB8AC3E}">
        <p14:creationId xmlns:p14="http://schemas.microsoft.com/office/powerpoint/2010/main" val="1380294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3D34C4-2569-F24E-8EA4-B503CBE11C7C}"/>
              </a:ext>
            </a:extLst>
          </p:cNvPr>
          <p:cNvSpPr>
            <a:spLocks noGrp="1"/>
          </p:cNvSpPr>
          <p:nvPr>
            <p:ph type="title"/>
          </p:nvPr>
        </p:nvSpPr>
        <p:spPr>
          <a:xfrm>
            <a:off x="838200" y="486834"/>
            <a:ext cx="10515600"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7CC0DB-9DCF-A24D-B63F-04A2BCC5E2BD}"/>
              </a:ext>
            </a:extLst>
          </p:cNvPr>
          <p:cNvSpPr>
            <a:spLocks noGrp="1"/>
          </p:cNvSpPr>
          <p:nvPr>
            <p:ph type="body" idx="1"/>
          </p:nvPr>
        </p:nvSpPr>
        <p:spPr>
          <a:xfrm>
            <a:off x="838200" y="2434167"/>
            <a:ext cx="1051560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09596-04E2-674F-B63B-17751AA95895}"/>
              </a:ext>
            </a:extLst>
          </p:cNvPr>
          <p:cNvSpPr>
            <a:spLocks noGrp="1"/>
          </p:cNvSpPr>
          <p:nvPr>
            <p:ph type="dt" sz="half" idx="2"/>
          </p:nvPr>
        </p:nvSpPr>
        <p:spPr>
          <a:xfrm>
            <a:off x="838200" y="8475134"/>
            <a:ext cx="2743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2631F6C-7E74-E44A-AC08-5817CDAA498C}" type="datetimeFigureOut">
              <a:rPr lang="en-US" smtClean="0"/>
              <a:t>5/20/24</a:t>
            </a:fld>
            <a:endParaRPr lang="en-US"/>
          </a:p>
        </p:txBody>
      </p:sp>
      <p:sp>
        <p:nvSpPr>
          <p:cNvPr id="5" name="Footer Placeholder 4">
            <a:extLst>
              <a:ext uri="{FF2B5EF4-FFF2-40B4-BE49-F238E27FC236}">
                <a16:creationId xmlns:a16="http://schemas.microsoft.com/office/drawing/2014/main" id="{30A4E80C-08EB-134D-8428-538BFF5491F3}"/>
              </a:ext>
            </a:extLst>
          </p:cNvPr>
          <p:cNvSpPr>
            <a:spLocks noGrp="1"/>
          </p:cNvSpPr>
          <p:nvPr>
            <p:ph type="ftr" sz="quarter" idx="3"/>
          </p:nvPr>
        </p:nvSpPr>
        <p:spPr>
          <a:xfrm>
            <a:off x="4038600" y="8475134"/>
            <a:ext cx="41148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0F6014-EBB3-7C45-B87E-84930D777A78}"/>
              </a:ext>
            </a:extLst>
          </p:cNvPr>
          <p:cNvSpPr>
            <a:spLocks noGrp="1"/>
          </p:cNvSpPr>
          <p:nvPr>
            <p:ph type="sldNum" sz="quarter" idx="4"/>
          </p:nvPr>
        </p:nvSpPr>
        <p:spPr>
          <a:xfrm>
            <a:off x="8610600" y="8475134"/>
            <a:ext cx="2743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3B51482-EE40-F042-B059-0AF78BDE0FFF}" type="slidenum">
              <a:rPr lang="en-US" smtClean="0"/>
              <a:t>‹#›</a:t>
            </a:fld>
            <a:endParaRPr lang="en-US"/>
          </a:p>
        </p:txBody>
      </p:sp>
    </p:spTree>
    <p:extLst>
      <p:ext uri="{BB962C8B-B14F-4D97-AF65-F5344CB8AC3E}">
        <p14:creationId xmlns:p14="http://schemas.microsoft.com/office/powerpoint/2010/main" val="2685592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rive.google.com/drive/folders/1ITj8VfImIM6BIEe6kJmIuh9rGoPpsiDs?usp=share_lin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722" y="3200889"/>
            <a:ext cx="12008556" cy="6124754"/>
          </a:xfrm>
          <a:prstGeom prst="rect">
            <a:avLst/>
          </a:prstGeom>
          <a:noFill/>
        </p:spPr>
        <p:txBody>
          <a:bodyPr wrap="square" rtlCol="0">
            <a:spAutoFit/>
          </a:bodyPr>
          <a:lstStyle/>
          <a:p>
            <a:r>
              <a:rPr lang="en-US" dirty="0">
                <a:latin typeface=""/>
              </a:rPr>
              <a:t>The following are RedZone-friendly offensive formations. Print copies of your preferred formations and draw your plays on them. Or get the PowerPoint file from the </a:t>
            </a:r>
            <a:r>
              <a:rPr lang="en-US" dirty="0">
                <a:latin typeface=""/>
                <a:hlinkClick r:id="rId3"/>
              </a:rPr>
              <a:t>coaches resource shared folder</a:t>
            </a:r>
            <a:r>
              <a:rPr lang="en-US" dirty="0">
                <a:latin typeface=""/>
              </a:rPr>
              <a:t> for more design &amp; editing options.</a:t>
            </a:r>
          </a:p>
          <a:p>
            <a:endParaRPr lang="en-US" dirty="0">
              <a:latin typeface=""/>
            </a:endParaRPr>
          </a:p>
          <a:p>
            <a:r>
              <a:rPr lang="en-US" dirty="0">
                <a:latin typeface=""/>
              </a:rPr>
              <a:t>Simpler formations are listed first. It is highly recommended that you do not try to implement all of these formations, only a few that you feel will benefit the experience level and abilities of your team. It’s also recommended not to use the names of the formations when describing them to your players. It’s likely to be too much information and confusing to them. The names of the formations and the definitions of terms at the back are only listed so the coaches may understand and identify their different formation options. These are not the </a:t>
            </a:r>
            <a:r>
              <a:rPr lang="en-US" i="1" dirty="0">
                <a:latin typeface=""/>
              </a:rPr>
              <a:t>only</a:t>
            </a:r>
            <a:r>
              <a:rPr lang="en-US" dirty="0">
                <a:latin typeface=""/>
              </a:rPr>
              <a:t> permissible formations; you may design others.</a:t>
            </a:r>
          </a:p>
          <a:p>
            <a:endParaRPr lang="en-US" dirty="0">
              <a:latin typeface=""/>
            </a:endParaRPr>
          </a:p>
          <a:p>
            <a:r>
              <a:rPr lang="en-US" dirty="0">
                <a:latin typeface=""/>
              </a:rPr>
              <a:t>What you can do with formations and the plays that you can run out of them are endless. Again, simplicity is key here. The best teams aren’t the ones with the thickest playbooks and most exotic plays– they’re the ones that run simple football concepts very well. Block for your runners, use misdirection &amp; play-action, spread the field, &amp; throw the ball quickly. </a:t>
            </a:r>
          </a:p>
          <a:p>
            <a:endParaRPr lang="en-US" dirty="0">
              <a:latin typeface=""/>
            </a:endParaRPr>
          </a:p>
          <a:p>
            <a:endParaRPr lang="en-US" dirty="0"/>
          </a:p>
          <a:p>
            <a:pPr algn="ctr"/>
            <a:r>
              <a:rPr lang="en-US" sz="3200" dirty="0">
                <a:solidFill>
                  <a:srgbClr val="CC0000"/>
                </a:solidFill>
                <a:latin typeface="Rawk Brush" panose="02000503000000000000" pitchFamily="2" charset="77"/>
                <a:cs typeface="Permanent Marker"/>
              </a:rPr>
              <a:t>Tyler Blum</a:t>
            </a:r>
            <a:r>
              <a:rPr lang="en-US" sz="3200" dirty="0">
                <a:latin typeface="Rawk Brush" panose="02000503000000000000" pitchFamily="2" charset="77"/>
              </a:rPr>
              <a:t> </a:t>
            </a:r>
          </a:p>
          <a:p>
            <a:pPr algn="ctr"/>
            <a:r>
              <a:rPr lang="en-US" dirty="0">
                <a:latin typeface="RedZone Sans" pitchFamily="2" charset="77"/>
                <a:cs typeface="Gunplay-Regular"/>
              </a:rPr>
              <a:t>LEAGUE Director</a:t>
            </a:r>
          </a:p>
          <a:p>
            <a:pPr algn="ctr"/>
            <a:r>
              <a:rPr lang="en-US" dirty="0" err="1"/>
              <a:t>info@redzoneia.com</a:t>
            </a:r>
            <a:endParaRPr lang="en-US" dirty="0"/>
          </a:p>
          <a:p>
            <a:pPr algn="ctr"/>
            <a:r>
              <a:rPr lang="en-US" dirty="0"/>
              <a:t>319-359-2926</a:t>
            </a:r>
          </a:p>
          <a:p>
            <a:endParaRPr lang="en-US" dirty="0"/>
          </a:p>
        </p:txBody>
      </p:sp>
      <p:sp>
        <p:nvSpPr>
          <p:cNvPr id="5" name="TextBox 4"/>
          <p:cNvSpPr txBox="1"/>
          <p:nvPr/>
        </p:nvSpPr>
        <p:spPr>
          <a:xfrm>
            <a:off x="4371976" y="395747"/>
            <a:ext cx="7177087" cy="2954655"/>
          </a:xfrm>
          <a:prstGeom prst="rect">
            <a:avLst/>
          </a:prstGeom>
          <a:noFill/>
        </p:spPr>
        <p:txBody>
          <a:bodyPr wrap="square" rtlCol="0">
            <a:spAutoFit/>
          </a:bodyPr>
          <a:lstStyle/>
          <a:p>
            <a:pPr algn="ctr"/>
            <a:r>
              <a:rPr lang="en-US" sz="4800" dirty="0">
                <a:latin typeface="Rawk Brush" panose="02000503000000000000" pitchFamily="2" charset="77"/>
                <a:cs typeface="Permanent Marker"/>
              </a:rPr>
              <a:t>STARTER FORMATION </a:t>
            </a:r>
          </a:p>
          <a:p>
            <a:pPr algn="ctr"/>
            <a:r>
              <a:rPr lang="en-US" sz="13800" dirty="0">
                <a:latin typeface="Rawk Brush" panose="02000503000000000000" pitchFamily="2" charset="77"/>
                <a:cs typeface="Permanent Marker"/>
              </a:rPr>
              <a:t>Playbook</a:t>
            </a:r>
          </a:p>
        </p:txBody>
      </p:sp>
      <p:pic>
        <p:nvPicPr>
          <p:cNvPr id="7" name="Picture 6"/>
          <p:cNvPicPr>
            <a:picLocks noChangeAspect="1"/>
          </p:cNvPicPr>
          <p:nvPr/>
        </p:nvPicPr>
        <p:blipFill>
          <a:blip r:embed="rId4"/>
          <a:srcRect/>
          <a:stretch/>
        </p:blipFill>
        <p:spPr>
          <a:xfrm>
            <a:off x="1388874" y="154705"/>
            <a:ext cx="3568889" cy="2895899"/>
          </a:xfrm>
          <a:prstGeom prst="rect">
            <a:avLst/>
          </a:prstGeom>
        </p:spPr>
      </p:pic>
    </p:spTree>
    <p:extLst>
      <p:ext uri="{BB962C8B-B14F-4D97-AF65-F5344CB8AC3E}">
        <p14:creationId xmlns:p14="http://schemas.microsoft.com/office/powerpoint/2010/main" val="1477260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5023E13E-9171-F140-9139-B71795598123}"/>
                  </a:ext>
                </a:extLst>
              </p14:cNvPr>
              <p14:cNvContentPartPr/>
              <p14:nvPr/>
            </p14:nvContentPartPr>
            <p14:xfrm>
              <a:off x="-2350153" y="4815303"/>
              <a:ext cx="360" cy="480"/>
            </p14:xfrm>
          </p:contentPart>
        </mc:Choice>
        <mc:Fallback xmlns="">
          <p:pic>
            <p:nvPicPr>
              <p:cNvPr id="8" name="Ink 7">
                <a:extLst>
                  <a:ext uri="{FF2B5EF4-FFF2-40B4-BE49-F238E27FC236}">
                    <a16:creationId xmlns:a16="http://schemas.microsoft.com/office/drawing/2014/main" id="{5023E13E-9171-F140-9139-B71795598123}"/>
                  </a:ext>
                </a:extLst>
              </p:cNvPr>
              <p:cNvPicPr/>
              <p:nvPr/>
            </p:nvPicPr>
            <p:blipFill>
              <a:blip r:embed="rId3"/>
              <a:stretch>
                <a:fillRect/>
              </a:stretch>
            </p:blipFill>
            <p:spPr>
              <a:xfrm>
                <a:off x="-2367793" y="3593837"/>
                <a:ext cx="36000" cy="36000"/>
              </a:xfrm>
              <a:prstGeom prst="rect">
                <a:avLst/>
              </a:prstGeom>
            </p:spPr>
          </p:pic>
        </mc:Fallback>
      </mc:AlternateContent>
      <p:cxnSp>
        <p:nvCxnSpPr>
          <p:cNvPr id="10" name="Straight Connector 9">
            <a:extLst>
              <a:ext uri="{FF2B5EF4-FFF2-40B4-BE49-F238E27FC236}">
                <a16:creationId xmlns:a16="http://schemas.microsoft.com/office/drawing/2014/main" id="{B0BC5E61-5189-EE4F-A013-BBD11E26A442}"/>
              </a:ext>
            </a:extLst>
          </p:cNvPr>
          <p:cNvCxnSpPr>
            <a:cxnSpLocks/>
          </p:cNvCxnSpPr>
          <p:nvPr/>
        </p:nvCxnSpPr>
        <p:spPr>
          <a:xfrm>
            <a:off x="0" y="6927741"/>
            <a:ext cx="12192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46D659-7472-CD4B-9DAB-CD2C0179C954}"/>
              </a:ext>
            </a:extLst>
          </p:cNvPr>
          <p:cNvCxnSpPr>
            <a:cxnSpLocks/>
          </p:cNvCxnSpPr>
          <p:nvPr/>
        </p:nvCxnSpPr>
        <p:spPr>
          <a:xfrm flipV="1">
            <a:off x="4032386" y="0"/>
            <a:ext cx="0" cy="68657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3A8DF86-E147-2F45-BB93-68EE1DF5E252}"/>
              </a:ext>
            </a:extLst>
          </p:cNvPr>
          <p:cNvCxnSpPr>
            <a:cxnSpLocks/>
          </p:cNvCxnSpPr>
          <p:nvPr/>
        </p:nvCxnSpPr>
        <p:spPr>
          <a:xfrm flipV="1">
            <a:off x="8059119" y="0"/>
            <a:ext cx="0" cy="692774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784BE3A-82C6-7E4D-8EB9-CF5857956468}"/>
              </a:ext>
            </a:extLst>
          </p:cNvPr>
          <p:cNvSpPr txBox="1"/>
          <p:nvPr/>
        </p:nvSpPr>
        <p:spPr>
          <a:xfrm>
            <a:off x="5684724" y="8263305"/>
            <a:ext cx="822552" cy="830997"/>
          </a:xfrm>
          <a:prstGeom prst="rect">
            <a:avLst/>
          </a:prstGeom>
          <a:noFill/>
        </p:spPr>
        <p:txBody>
          <a:bodyPr wrap="square" rtlCol="0">
            <a:spAutoFit/>
          </a:bodyPr>
          <a:lstStyle/>
          <a:p>
            <a:pPr algn="ctr"/>
            <a:r>
              <a:rPr lang="en-US" sz="4800" b="1" dirty="0">
                <a:ln>
                  <a:solidFill>
                    <a:srgbClr val="C00000"/>
                  </a:solidFill>
                </a:ln>
                <a:solidFill>
                  <a:srgbClr val="FF0000"/>
                </a:solidFill>
              </a:rPr>
              <a:t>Q</a:t>
            </a:r>
          </a:p>
        </p:txBody>
      </p:sp>
      <p:sp>
        <p:nvSpPr>
          <p:cNvPr id="16" name="Oval 15">
            <a:extLst>
              <a:ext uri="{FF2B5EF4-FFF2-40B4-BE49-F238E27FC236}">
                <a16:creationId xmlns:a16="http://schemas.microsoft.com/office/drawing/2014/main" id="{92E730D9-18C9-9E41-9EA2-CA49BB59FBC4}"/>
              </a:ext>
            </a:extLst>
          </p:cNvPr>
          <p:cNvSpPr>
            <a:spLocks/>
          </p:cNvSpPr>
          <p:nvPr/>
        </p:nvSpPr>
        <p:spPr>
          <a:xfrm>
            <a:off x="1038289" y="6693162"/>
            <a:ext cx="455047" cy="45744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FF00"/>
              </a:highlight>
            </a:endParaRPr>
          </a:p>
        </p:txBody>
      </p:sp>
      <p:sp>
        <p:nvSpPr>
          <p:cNvPr id="17" name="Oval 16">
            <a:extLst>
              <a:ext uri="{FF2B5EF4-FFF2-40B4-BE49-F238E27FC236}">
                <a16:creationId xmlns:a16="http://schemas.microsoft.com/office/drawing/2014/main" id="{994473BB-9B09-394D-97D8-1E2FBFF24E17}"/>
              </a:ext>
            </a:extLst>
          </p:cNvPr>
          <p:cNvSpPr>
            <a:spLocks/>
          </p:cNvSpPr>
          <p:nvPr/>
        </p:nvSpPr>
        <p:spPr>
          <a:xfrm>
            <a:off x="5229677" y="8526657"/>
            <a:ext cx="455047" cy="45744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266A9B12-8C62-FF4C-BDD5-36E0D06A6942}"/>
              </a:ext>
            </a:extLst>
          </p:cNvPr>
          <p:cNvSpPr>
            <a:spLocks/>
          </p:cNvSpPr>
          <p:nvPr/>
        </p:nvSpPr>
        <p:spPr>
          <a:xfrm>
            <a:off x="9250343" y="7422049"/>
            <a:ext cx="455047" cy="45744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3DE061B-3686-C248-BCA3-98E0854428DC}"/>
              </a:ext>
            </a:extLst>
          </p:cNvPr>
          <p:cNvSpPr>
            <a:spLocks/>
          </p:cNvSpPr>
          <p:nvPr/>
        </p:nvSpPr>
        <p:spPr>
          <a:xfrm>
            <a:off x="7526595" y="6677084"/>
            <a:ext cx="455047" cy="457447"/>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highlight>
                <a:srgbClr val="000080"/>
              </a:highlight>
            </a:endParaRPr>
          </a:p>
        </p:txBody>
      </p:sp>
      <p:sp>
        <p:nvSpPr>
          <p:cNvPr id="24" name="Oval 23">
            <a:extLst>
              <a:ext uri="{FF2B5EF4-FFF2-40B4-BE49-F238E27FC236}">
                <a16:creationId xmlns:a16="http://schemas.microsoft.com/office/drawing/2014/main" id="{EB33CEA9-9FE7-EF41-BDF8-A661900B93BC}"/>
              </a:ext>
            </a:extLst>
          </p:cNvPr>
          <p:cNvSpPr>
            <a:spLocks/>
          </p:cNvSpPr>
          <p:nvPr/>
        </p:nvSpPr>
        <p:spPr>
          <a:xfrm>
            <a:off x="10750434" y="6693162"/>
            <a:ext cx="455047" cy="457447"/>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30">
            <a:extLst>
              <a:ext uri="{FF2B5EF4-FFF2-40B4-BE49-F238E27FC236}">
                <a16:creationId xmlns:a16="http://schemas.microsoft.com/office/drawing/2014/main" id="{D73338B7-22EC-1546-9038-DBEB8565A861}"/>
              </a:ext>
            </a:extLst>
          </p:cNvPr>
          <p:cNvCxnSpPr>
            <a:cxnSpLocks/>
          </p:cNvCxnSpPr>
          <p:nvPr/>
        </p:nvCxnSpPr>
        <p:spPr>
          <a:xfrm>
            <a:off x="0" y="4403239"/>
            <a:ext cx="121920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D830531-A5BA-7E4E-8F35-C4CC8CBF939C}"/>
              </a:ext>
            </a:extLst>
          </p:cNvPr>
          <p:cNvCxnSpPr>
            <a:cxnSpLocks/>
          </p:cNvCxnSpPr>
          <p:nvPr/>
        </p:nvCxnSpPr>
        <p:spPr>
          <a:xfrm>
            <a:off x="0" y="1961396"/>
            <a:ext cx="12192000" cy="0"/>
          </a:xfrm>
          <a:prstGeom prst="line">
            <a:avLst/>
          </a:prstGeom>
          <a:ln w="635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C1753BD-FC3E-BF44-B37A-926D58B95E24}"/>
              </a:ext>
            </a:extLst>
          </p:cNvPr>
          <p:cNvSpPr txBox="1"/>
          <p:nvPr/>
        </p:nvSpPr>
        <p:spPr>
          <a:xfrm>
            <a:off x="139483" y="8470213"/>
            <a:ext cx="2860892" cy="369332"/>
          </a:xfrm>
          <a:prstGeom prst="rect">
            <a:avLst/>
          </a:prstGeom>
          <a:noFill/>
          <a:ln>
            <a:solidFill>
              <a:schemeClr val="tx1"/>
            </a:solidFill>
          </a:ln>
        </p:spPr>
        <p:txBody>
          <a:bodyPr wrap="square" rtlCol="0">
            <a:spAutoFit/>
          </a:bodyPr>
          <a:lstStyle>
            <a:defPPr>
              <a:defRPr lang="en-US"/>
            </a:defPPr>
            <a:lvl1pPr algn="ctr">
              <a:defRPr>
                <a:latin typeface="RedZone Sans" pitchFamily="2" charset="77"/>
              </a:defRPr>
            </a:lvl1pPr>
          </a:lstStyle>
          <a:p>
            <a:r>
              <a:rPr lang="en-US" dirty="0"/>
              <a:t>Trips Right Gun Weak</a:t>
            </a:r>
          </a:p>
        </p:txBody>
      </p:sp>
      <p:sp>
        <p:nvSpPr>
          <p:cNvPr id="25" name="TextBox 24">
            <a:extLst>
              <a:ext uri="{FF2B5EF4-FFF2-40B4-BE49-F238E27FC236}">
                <a16:creationId xmlns:a16="http://schemas.microsoft.com/office/drawing/2014/main" id="{C784BE3A-82C6-7E4D-8EB9-CF5857956468}"/>
              </a:ext>
            </a:extLst>
          </p:cNvPr>
          <p:cNvSpPr txBox="1"/>
          <p:nvPr/>
        </p:nvSpPr>
        <p:spPr>
          <a:xfrm>
            <a:off x="5804271" y="6639205"/>
            <a:ext cx="531618" cy="605294"/>
          </a:xfrm>
          <a:prstGeom prst="rect">
            <a:avLst/>
          </a:prstGeom>
          <a:solidFill>
            <a:schemeClr val="tx1">
              <a:lumMod val="75000"/>
              <a:lumOff val="25000"/>
            </a:schemeClr>
          </a:solidFill>
        </p:spPr>
        <p:txBody>
          <a:bodyPr wrap="square" rtlCol="0">
            <a:spAutoFit/>
          </a:bodyPr>
          <a:lstStyle/>
          <a:p>
            <a:pPr algn="ctr">
              <a:lnSpc>
                <a:spcPct val="80000"/>
              </a:lnSpc>
            </a:pPr>
            <a:r>
              <a:rPr lang="en-US" sz="4000" b="1" dirty="0">
                <a:ln w="28575" cmpd="sng">
                  <a:noFill/>
                </a:ln>
                <a:solidFill>
                  <a:schemeClr val="bg1"/>
                </a:solidFill>
              </a:rPr>
              <a:t>C</a:t>
            </a:r>
          </a:p>
        </p:txBody>
      </p:sp>
    </p:spTree>
    <p:extLst>
      <p:ext uri="{BB962C8B-B14F-4D97-AF65-F5344CB8AC3E}">
        <p14:creationId xmlns:p14="http://schemas.microsoft.com/office/powerpoint/2010/main" val="4293715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5023E13E-9171-F140-9139-B71795598123}"/>
                  </a:ext>
                </a:extLst>
              </p14:cNvPr>
              <p14:cNvContentPartPr/>
              <p14:nvPr/>
            </p14:nvContentPartPr>
            <p14:xfrm>
              <a:off x="-2350153" y="4815303"/>
              <a:ext cx="360" cy="480"/>
            </p14:xfrm>
          </p:contentPart>
        </mc:Choice>
        <mc:Fallback xmlns="">
          <p:pic>
            <p:nvPicPr>
              <p:cNvPr id="8" name="Ink 7">
                <a:extLst>
                  <a:ext uri="{FF2B5EF4-FFF2-40B4-BE49-F238E27FC236}">
                    <a16:creationId xmlns:a16="http://schemas.microsoft.com/office/drawing/2014/main" id="{5023E13E-9171-F140-9139-B71795598123}"/>
                  </a:ext>
                </a:extLst>
              </p:cNvPr>
              <p:cNvPicPr/>
              <p:nvPr/>
            </p:nvPicPr>
            <p:blipFill>
              <a:blip r:embed="rId3"/>
              <a:stretch>
                <a:fillRect/>
              </a:stretch>
            </p:blipFill>
            <p:spPr>
              <a:xfrm>
                <a:off x="-2367793" y="3593837"/>
                <a:ext cx="36000" cy="36000"/>
              </a:xfrm>
              <a:prstGeom prst="rect">
                <a:avLst/>
              </a:prstGeom>
            </p:spPr>
          </p:pic>
        </mc:Fallback>
      </mc:AlternateContent>
      <p:cxnSp>
        <p:nvCxnSpPr>
          <p:cNvPr id="10" name="Straight Connector 9">
            <a:extLst>
              <a:ext uri="{FF2B5EF4-FFF2-40B4-BE49-F238E27FC236}">
                <a16:creationId xmlns:a16="http://schemas.microsoft.com/office/drawing/2014/main" id="{B0BC5E61-5189-EE4F-A013-BBD11E26A442}"/>
              </a:ext>
            </a:extLst>
          </p:cNvPr>
          <p:cNvCxnSpPr>
            <a:cxnSpLocks/>
          </p:cNvCxnSpPr>
          <p:nvPr/>
        </p:nvCxnSpPr>
        <p:spPr>
          <a:xfrm>
            <a:off x="0" y="6927741"/>
            <a:ext cx="12192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46D659-7472-CD4B-9DAB-CD2C0179C954}"/>
              </a:ext>
            </a:extLst>
          </p:cNvPr>
          <p:cNvCxnSpPr>
            <a:cxnSpLocks/>
          </p:cNvCxnSpPr>
          <p:nvPr/>
        </p:nvCxnSpPr>
        <p:spPr>
          <a:xfrm flipV="1">
            <a:off x="4032386" y="0"/>
            <a:ext cx="0" cy="68657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3A8DF86-E147-2F45-BB93-68EE1DF5E252}"/>
              </a:ext>
            </a:extLst>
          </p:cNvPr>
          <p:cNvCxnSpPr>
            <a:cxnSpLocks/>
          </p:cNvCxnSpPr>
          <p:nvPr/>
        </p:nvCxnSpPr>
        <p:spPr>
          <a:xfrm flipV="1">
            <a:off x="8059119" y="0"/>
            <a:ext cx="0" cy="692774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784BE3A-82C6-7E4D-8EB9-CF5857956468}"/>
              </a:ext>
            </a:extLst>
          </p:cNvPr>
          <p:cNvSpPr txBox="1"/>
          <p:nvPr/>
        </p:nvSpPr>
        <p:spPr>
          <a:xfrm>
            <a:off x="5684724" y="8263305"/>
            <a:ext cx="822552" cy="830997"/>
          </a:xfrm>
          <a:prstGeom prst="rect">
            <a:avLst/>
          </a:prstGeom>
          <a:noFill/>
        </p:spPr>
        <p:txBody>
          <a:bodyPr wrap="square" rtlCol="0">
            <a:spAutoFit/>
          </a:bodyPr>
          <a:lstStyle/>
          <a:p>
            <a:pPr algn="ctr"/>
            <a:r>
              <a:rPr lang="en-US" sz="4800" b="1" dirty="0">
                <a:ln>
                  <a:solidFill>
                    <a:srgbClr val="C00000"/>
                  </a:solidFill>
                </a:ln>
                <a:solidFill>
                  <a:srgbClr val="FF0000"/>
                </a:solidFill>
              </a:rPr>
              <a:t>Q</a:t>
            </a:r>
          </a:p>
        </p:txBody>
      </p:sp>
      <p:sp>
        <p:nvSpPr>
          <p:cNvPr id="16" name="Oval 15">
            <a:extLst>
              <a:ext uri="{FF2B5EF4-FFF2-40B4-BE49-F238E27FC236}">
                <a16:creationId xmlns:a16="http://schemas.microsoft.com/office/drawing/2014/main" id="{92E730D9-18C9-9E41-9EA2-CA49BB59FBC4}"/>
              </a:ext>
            </a:extLst>
          </p:cNvPr>
          <p:cNvSpPr>
            <a:spLocks/>
          </p:cNvSpPr>
          <p:nvPr/>
        </p:nvSpPr>
        <p:spPr>
          <a:xfrm>
            <a:off x="417400" y="6706121"/>
            <a:ext cx="455047" cy="45744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FF00"/>
              </a:highlight>
            </a:endParaRPr>
          </a:p>
        </p:txBody>
      </p:sp>
      <p:sp>
        <p:nvSpPr>
          <p:cNvPr id="17" name="Oval 16">
            <a:extLst>
              <a:ext uri="{FF2B5EF4-FFF2-40B4-BE49-F238E27FC236}">
                <a16:creationId xmlns:a16="http://schemas.microsoft.com/office/drawing/2014/main" id="{994473BB-9B09-394D-97D8-1E2FBFF24E17}"/>
              </a:ext>
            </a:extLst>
          </p:cNvPr>
          <p:cNvSpPr>
            <a:spLocks/>
          </p:cNvSpPr>
          <p:nvPr/>
        </p:nvSpPr>
        <p:spPr>
          <a:xfrm>
            <a:off x="5229677" y="8526657"/>
            <a:ext cx="455047" cy="45744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266A9B12-8C62-FF4C-BDD5-36E0D06A6942}"/>
              </a:ext>
            </a:extLst>
          </p:cNvPr>
          <p:cNvSpPr>
            <a:spLocks/>
          </p:cNvSpPr>
          <p:nvPr/>
        </p:nvSpPr>
        <p:spPr>
          <a:xfrm>
            <a:off x="3690565" y="6716499"/>
            <a:ext cx="455047" cy="45744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3DE061B-3686-C248-BCA3-98E0854428DC}"/>
              </a:ext>
            </a:extLst>
          </p:cNvPr>
          <p:cNvSpPr>
            <a:spLocks/>
          </p:cNvSpPr>
          <p:nvPr/>
        </p:nvSpPr>
        <p:spPr>
          <a:xfrm>
            <a:off x="2065764" y="7256450"/>
            <a:ext cx="455047" cy="457447"/>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highlight>
                <a:srgbClr val="000080"/>
              </a:highlight>
            </a:endParaRPr>
          </a:p>
        </p:txBody>
      </p:sp>
      <p:sp>
        <p:nvSpPr>
          <p:cNvPr id="24" name="Oval 23">
            <a:extLst>
              <a:ext uri="{FF2B5EF4-FFF2-40B4-BE49-F238E27FC236}">
                <a16:creationId xmlns:a16="http://schemas.microsoft.com/office/drawing/2014/main" id="{EB33CEA9-9FE7-EF41-BDF8-A661900B93BC}"/>
              </a:ext>
            </a:extLst>
          </p:cNvPr>
          <p:cNvSpPr>
            <a:spLocks/>
          </p:cNvSpPr>
          <p:nvPr/>
        </p:nvSpPr>
        <p:spPr>
          <a:xfrm>
            <a:off x="10637546" y="6693162"/>
            <a:ext cx="455047" cy="457447"/>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30">
            <a:extLst>
              <a:ext uri="{FF2B5EF4-FFF2-40B4-BE49-F238E27FC236}">
                <a16:creationId xmlns:a16="http://schemas.microsoft.com/office/drawing/2014/main" id="{D73338B7-22EC-1546-9038-DBEB8565A861}"/>
              </a:ext>
            </a:extLst>
          </p:cNvPr>
          <p:cNvCxnSpPr>
            <a:cxnSpLocks/>
          </p:cNvCxnSpPr>
          <p:nvPr/>
        </p:nvCxnSpPr>
        <p:spPr>
          <a:xfrm>
            <a:off x="0" y="4403239"/>
            <a:ext cx="121920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D830531-A5BA-7E4E-8F35-C4CC8CBF939C}"/>
              </a:ext>
            </a:extLst>
          </p:cNvPr>
          <p:cNvCxnSpPr>
            <a:cxnSpLocks/>
          </p:cNvCxnSpPr>
          <p:nvPr/>
        </p:nvCxnSpPr>
        <p:spPr>
          <a:xfrm>
            <a:off x="0" y="1961396"/>
            <a:ext cx="12192000" cy="0"/>
          </a:xfrm>
          <a:prstGeom prst="line">
            <a:avLst/>
          </a:prstGeom>
          <a:ln w="635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C1753BD-FC3E-BF44-B37A-926D58B95E24}"/>
              </a:ext>
            </a:extLst>
          </p:cNvPr>
          <p:cNvSpPr txBox="1"/>
          <p:nvPr/>
        </p:nvSpPr>
        <p:spPr>
          <a:xfrm>
            <a:off x="139482" y="8470213"/>
            <a:ext cx="2960905" cy="369332"/>
          </a:xfrm>
          <a:prstGeom prst="rect">
            <a:avLst/>
          </a:prstGeom>
          <a:noFill/>
          <a:ln>
            <a:solidFill>
              <a:schemeClr val="tx1"/>
            </a:solidFill>
          </a:ln>
        </p:spPr>
        <p:txBody>
          <a:bodyPr wrap="square" rtlCol="0">
            <a:spAutoFit/>
          </a:bodyPr>
          <a:lstStyle>
            <a:defPPr>
              <a:defRPr lang="en-US"/>
            </a:defPPr>
            <a:lvl1pPr algn="ctr">
              <a:defRPr>
                <a:latin typeface="RedZone Sans" pitchFamily="2" charset="77"/>
              </a:defRPr>
            </a:lvl1pPr>
          </a:lstStyle>
          <a:p>
            <a:r>
              <a:rPr lang="en-US" dirty="0"/>
              <a:t>Trips Left Gun Strong</a:t>
            </a:r>
          </a:p>
        </p:txBody>
      </p:sp>
      <p:sp>
        <p:nvSpPr>
          <p:cNvPr id="23" name="TextBox 22">
            <a:extLst>
              <a:ext uri="{FF2B5EF4-FFF2-40B4-BE49-F238E27FC236}">
                <a16:creationId xmlns:a16="http://schemas.microsoft.com/office/drawing/2014/main" id="{C784BE3A-82C6-7E4D-8EB9-CF5857956468}"/>
              </a:ext>
            </a:extLst>
          </p:cNvPr>
          <p:cNvSpPr txBox="1"/>
          <p:nvPr/>
        </p:nvSpPr>
        <p:spPr>
          <a:xfrm>
            <a:off x="5804271" y="6639205"/>
            <a:ext cx="531618" cy="605294"/>
          </a:xfrm>
          <a:prstGeom prst="rect">
            <a:avLst/>
          </a:prstGeom>
          <a:solidFill>
            <a:schemeClr val="tx1">
              <a:lumMod val="75000"/>
              <a:lumOff val="25000"/>
            </a:schemeClr>
          </a:solidFill>
        </p:spPr>
        <p:txBody>
          <a:bodyPr wrap="square" rtlCol="0">
            <a:spAutoFit/>
          </a:bodyPr>
          <a:lstStyle/>
          <a:p>
            <a:pPr algn="ctr">
              <a:lnSpc>
                <a:spcPct val="80000"/>
              </a:lnSpc>
            </a:pPr>
            <a:r>
              <a:rPr lang="en-US" sz="4000" b="1" dirty="0">
                <a:ln w="28575" cmpd="sng">
                  <a:noFill/>
                </a:ln>
                <a:solidFill>
                  <a:schemeClr val="bg1"/>
                </a:solidFill>
              </a:rPr>
              <a:t>C</a:t>
            </a:r>
          </a:p>
        </p:txBody>
      </p:sp>
    </p:spTree>
    <p:extLst>
      <p:ext uri="{BB962C8B-B14F-4D97-AF65-F5344CB8AC3E}">
        <p14:creationId xmlns:p14="http://schemas.microsoft.com/office/powerpoint/2010/main" val="3731251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5023E13E-9171-F140-9139-B71795598123}"/>
                  </a:ext>
                </a:extLst>
              </p14:cNvPr>
              <p14:cNvContentPartPr/>
              <p14:nvPr/>
            </p14:nvContentPartPr>
            <p14:xfrm>
              <a:off x="-2350153" y="4815303"/>
              <a:ext cx="360" cy="480"/>
            </p14:xfrm>
          </p:contentPart>
        </mc:Choice>
        <mc:Fallback xmlns="">
          <p:pic>
            <p:nvPicPr>
              <p:cNvPr id="8" name="Ink 7">
                <a:extLst>
                  <a:ext uri="{FF2B5EF4-FFF2-40B4-BE49-F238E27FC236}">
                    <a16:creationId xmlns:a16="http://schemas.microsoft.com/office/drawing/2014/main" id="{5023E13E-9171-F140-9139-B71795598123}"/>
                  </a:ext>
                </a:extLst>
              </p:cNvPr>
              <p:cNvPicPr/>
              <p:nvPr/>
            </p:nvPicPr>
            <p:blipFill>
              <a:blip r:embed="rId3"/>
              <a:stretch>
                <a:fillRect/>
              </a:stretch>
            </p:blipFill>
            <p:spPr>
              <a:xfrm>
                <a:off x="-2367793" y="3593837"/>
                <a:ext cx="36000" cy="36000"/>
              </a:xfrm>
              <a:prstGeom prst="rect">
                <a:avLst/>
              </a:prstGeom>
            </p:spPr>
          </p:pic>
        </mc:Fallback>
      </mc:AlternateContent>
      <p:cxnSp>
        <p:nvCxnSpPr>
          <p:cNvPr id="10" name="Straight Connector 9">
            <a:extLst>
              <a:ext uri="{FF2B5EF4-FFF2-40B4-BE49-F238E27FC236}">
                <a16:creationId xmlns:a16="http://schemas.microsoft.com/office/drawing/2014/main" id="{B0BC5E61-5189-EE4F-A013-BBD11E26A442}"/>
              </a:ext>
            </a:extLst>
          </p:cNvPr>
          <p:cNvCxnSpPr>
            <a:cxnSpLocks/>
          </p:cNvCxnSpPr>
          <p:nvPr/>
        </p:nvCxnSpPr>
        <p:spPr>
          <a:xfrm>
            <a:off x="0" y="6927741"/>
            <a:ext cx="12192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46D659-7472-CD4B-9DAB-CD2C0179C954}"/>
              </a:ext>
            </a:extLst>
          </p:cNvPr>
          <p:cNvCxnSpPr>
            <a:cxnSpLocks/>
          </p:cNvCxnSpPr>
          <p:nvPr/>
        </p:nvCxnSpPr>
        <p:spPr>
          <a:xfrm flipV="1">
            <a:off x="4032386" y="0"/>
            <a:ext cx="0" cy="68657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3A8DF86-E147-2F45-BB93-68EE1DF5E252}"/>
              </a:ext>
            </a:extLst>
          </p:cNvPr>
          <p:cNvCxnSpPr>
            <a:cxnSpLocks/>
          </p:cNvCxnSpPr>
          <p:nvPr/>
        </p:nvCxnSpPr>
        <p:spPr>
          <a:xfrm flipV="1">
            <a:off x="8059119" y="0"/>
            <a:ext cx="0" cy="692774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784BE3A-82C6-7E4D-8EB9-CF5857956468}"/>
              </a:ext>
            </a:extLst>
          </p:cNvPr>
          <p:cNvSpPr txBox="1"/>
          <p:nvPr/>
        </p:nvSpPr>
        <p:spPr>
          <a:xfrm>
            <a:off x="5684724" y="8263305"/>
            <a:ext cx="822552" cy="830997"/>
          </a:xfrm>
          <a:prstGeom prst="rect">
            <a:avLst/>
          </a:prstGeom>
          <a:noFill/>
        </p:spPr>
        <p:txBody>
          <a:bodyPr wrap="square" rtlCol="0">
            <a:spAutoFit/>
          </a:bodyPr>
          <a:lstStyle/>
          <a:p>
            <a:pPr algn="ctr"/>
            <a:r>
              <a:rPr lang="en-US" sz="4800" b="1" dirty="0">
                <a:ln>
                  <a:solidFill>
                    <a:srgbClr val="C00000"/>
                  </a:solidFill>
                </a:ln>
                <a:solidFill>
                  <a:srgbClr val="FF0000"/>
                </a:solidFill>
              </a:rPr>
              <a:t>Q</a:t>
            </a:r>
          </a:p>
        </p:txBody>
      </p:sp>
      <p:sp>
        <p:nvSpPr>
          <p:cNvPr id="16" name="Oval 15">
            <a:extLst>
              <a:ext uri="{FF2B5EF4-FFF2-40B4-BE49-F238E27FC236}">
                <a16:creationId xmlns:a16="http://schemas.microsoft.com/office/drawing/2014/main" id="{92E730D9-18C9-9E41-9EA2-CA49BB59FBC4}"/>
              </a:ext>
            </a:extLst>
          </p:cNvPr>
          <p:cNvSpPr>
            <a:spLocks/>
          </p:cNvSpPr>
          <p:nvPr/>
        </p:nvSpPr>
        <p:spPr>
          <a:xfrm>
            <a:off x="417400" y="6706121"/>
            <a:ext cx="455047" cy="45744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FF00"/>
              </a:highlight>
            </a:endParaRPr>
          </a:p>
        </p:txBody>
      </p:sp>
      <p:sp>
        <p:nvSpPr>
          <p:cNvPr id="17" name="Oval 16">
            <a:extLst>
              <a:ext uri="{FF2B5EF4-FFF2-40B4-BE49-F238E27FC236}">
                <a16:creationId xmlns:a16="http://schemas.microsoft.com/office/drawing/2014/main" id="{994473BB-9B09-394D-97D8-1E2FBFF24E17}"/>
              </a:ext>
            </a:extLst>
          </p:cNvPr>
          <p:cNvSpPr>
            <a:spLocks/>
          </p:cNvSpPr>
          <p:nvPr/>
        </p:nvSpPr>
        <p:spPr>
          <a:xfrm>
            <a:off x="9019054" y="7264602"/>
            <a:ext cx="455047" cy="45744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266A9B12-8C62-FF4C-BDD5-36E0D06A6942}"/>
              </a:ext>
            </a:extLst>
          </p:cNvPr>
          <p:cNvSpPr>
            <a:spLocks/>
          </p:cNvSpPr>
          <p:nvPr/>
        </p:nvSpPr>
        <p:spPr>
          <a:xfrm>
            <a:off x="3690565" y="6716499"/>
            <a:ext cx="455047" cy="45744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3DE061B-3686-C248-BCA3-98E0854428DC}"/>
              </a:ext>
            </a:extLst>
          </p:cNvPr>
          <p:cNvSpPr>
            <a:spLocks/>
          </p:cNvSpPr>
          <p:nvPr/>
        </p:nvSpPr>
        <p:spPr>
          <a:xfrm>
            <a:off x="2065764" y="7256450"/>
            <a:ext cx="455047" cy="457447"/>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highlight>
                <a:srgbClr val="000080"/>
              </a:highlight>
            </a:endParaRPr>
          </a:p>
        </p:txBody>
      </p:sp>
      <p:sp>
        <p:nvSpPr>
          <p:cNvPr id="24" name="Oval 23">
            <a:extLst>
              <a:ext uri="{FF2B5EF4-FFF2-40B4-BE49-F238E27FC236}">
                <a16:creationId xmlns:a16="http://schemas.microsoft.com/office/drawing/2014/main" id="{EB33CEA9-9FE7-EF41-BDF8-A661900B93BC}"/>
              </a:ext>
            </a:extLst>
          </p:cNvPr>
          <p:cNvSpPr>
            <a:spLocks/>
          </p:cNvSpPr>
          <p:nvPr/>
        </p:nvSpPr>
        <p:spPr>
          <a:xfrm>
            <a:off x="11092593" y="6693162"/>
            <a:ext cx="455047" cy="457447"/>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30">
            <a:extLst>
              <a:ext uri="{FF2B5EF4-FFF2-40B4-BE49-F238E27FC236}">
                <a16:creationId xmlns:a16="http://schemas.microsoft.com/office/drawing/2014/main" id="{D73338B7-22EC-1546-9038-DBEB8565A861}"/>
              </a:ext>
            </a:extLst>
          </p:cNvPr>
          <p:cNvCxnSpPr>
            <a:cxnSpLocks/>
          </p:cNvCxnSpPr>
          <p:nvPr/>
        </p:nvCxnSpPr>
        <p:spPr>
          <a:xfrm>
            <a:off x="0" y="4403239"/>
            <a:ext cx="121920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D830531-A5BA-7E4E-8F35-C4CC8CBF939C}"/>
              </a:ext>
            </a:extLst>
          </p:cNvPr>
          <p:cNvCxnSpPr>
            <a:cxnSpLocks/>
          </p:cNvCxnSpPr>
          <p:nvPr/>
        </p:nvCxnSpPr>
        <p:spPr>
          <a:xfrm>
            <a:off x="0" y="1961396"/>
            <a:ext cx="12192000" cy="0"/>
          </a:xfrm>
          <a:prstGeom prst="line">
            <a:avLst/>
          </a:prstGeom>
          <a:ln w="635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C1753BD-FC3E-BF44-B37A-926D58B95E24}"/>
              </a:ext>
            </a:extLst>
          </p:cNvPr>
          <p:cNvSpPr txBox="1"/>
          <p:nvPr/>
        </p:nvSpPr>
        <p:spPr>
          <a:xfrm>
            <a:off x="139483" y="8470213"/>
            <a:ext cx="2689442" cy="369332"/>
          </a:xfrm>
          <a:prstGeom prst="rect">
            <a:avLst/>
          </a:prstGeom>
          <a:noFill/>
          <a:ln>
            <a:solidFill>
              <a:schemeClr val="tx1"/>
            </a:solidFill>
          </a:ln>
        </p:spPr>
        <p:txBody>
          <a:bodyPr wrap="square" rtlCol="0">
            <a:spAutoFit/>
          </a:bodyPr>
          <a:lstStyle>
            <a:defPPr>
              <a:defRPr lang="en-US"/>
            </a:defPPr>
            <a:lvl1pPr algn="ctr">
              <a:defRPr>
                <a:latin typeface="RedZone Sans" pitchFamily="2" charset="77"/>
              </a:defRPr>
            </a:lvl1pPr>
          </a:lstStyle>
          <a:p>
            <a:r>
              <a:rPr lang="en-US" dirty="0"/>
              <a:t>Empty Strong Left</a:t>
            </a:r>
          </a:p>
        </p:txBody>
      </p:sp>
      <p:sp>
        <p:nvSpPr>
          <p:cNvPr id="23" name="TextBox 22">
            <a:extLst>
              <a:ext uri="{FF2B5EF4-FFF2-40B4-BE49-F238E27FC236}">
                <a16:creationId xmlns:a16="http://schemas.microsoft.com/office/drawing/2014/main" id="{C784BE3A-82C6-7E4D-8EB9-CF5857956468}"/>
              </a:ext>
            </a:extLst>
          </p:cNvPr>
          <p:cNvSpPr txBox="1"/>
          <p:nvPr/>
        </p:nvSpPr>
        <p:spPr>
          <a:xfrm>
            <a:off x="5804271" y="6639205"/>
            <a:ext cx="531618" cy="605294"/>
          </a:xfrm>
          <a:prstGeom prst="rect">
            <a:avLst/>
          </a:prstGeom>
          <a:solidFill>
            <a:schemeClr val="tx1">
              <a:lumMod val="75000"/>
              <a:lumOff val="25000"/>
            </a:schemeClr>
          </a:solidFill>
        </p:spPr>
        <p:txBody>
          <a:bodyPr wrap="square" rtlCol="0">
            <a:spAutoFit/>
          </a:bodyPr>
          <a:lstStyle/>
          <a:p>
            <a:pPr algn="ctr">
              <a:lnSpc>
                <a:spcPct val="80000"/>
              </a:lnSpc>
            </a:pPr>
            <a:r>
              <a:rPr lang="en-US" sz="4000" b="1" dirty="0">
                <a:ln w="28575" cmpd="sng">
                  <a:noFill/>
                </a:ln>
                <a:solidFill>
                  <a:schemeClr val="bg1"/>
                </a:solidFill>
              </a:rPr>
              <a:t>C</a:t>
            </a:r>
          </a:p>
        </p:txBody>
      </p:sp>
    </p:spTree>
    <p:extLst>
      <p:ext uri="{BB962C8B-B14F-4D97-AF65-F5344CB8AC3E}">
        <p14:creationId xmlns:p14="http://schemas.microsoft.com/office/powerpoint/2010/main" val="1552457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5023E13E-9171-F140-9139-B71795598123}"/>
                  </a:ext>
                </a:extLst>
              </p14:cNvPr>
              <p14:cNvContentPartPr/>
              <p14:nvPr/>
            </p14:nvContentPartPr>
            <p14:xfrm>
              <a:off x="-2350153" y="4815303"/>
              <a:ext cx="360" cy="480"/>
            </p14:xfrm>
          </p:contentPart>
        </mc:Choice>
        <mc:Fallback xmlns="">
          <p:pic>
            <p:nvPicPr>
              <p:cNvPr id="8" name="Ink 7">
                <a:extLst>
                  <a:ext uri="{FF2B5EF4-FFF2-40B4-BE49-F238E27FC236}">
                    <a16:creationId xmlns:a16="http://schemas.microsoft.com/office/drawing/2014/main" id="{5023E13E-9171-F140-9139-B71795598123}"/>
                  </a:ext>
                </a:extLst>
              </p:cNvPr>
              <p:cNvPicPr/>
              <p:nvPr/>
            </p:nvPicPr>
            <p:blipFill>
              <a:blip r:embed="rId3"/>
              <a:stretch>
                <a:fillRect/>
              </a:stretch>
            </p:blipFill>
            <p:spPr>
              <a:xfrm>
                <a:off x="-2367793" y="3593837"/>
                <a:ext cx="36000" cy="36000"/>
              </a:xfrm>
              <a:prstGeom prst="rect">
                <a:avLst/>
              </a:prstGeom>
            </p:spPr>
          </p:pic>
        </mc:Fallback>
      </mc:AlternateContent>
      <p:cxnSp>
        <p:nvCxnSpPr>
          <p:cNvPr id="10" name="Straight Connector 9">
            <a:extLst>
              <a:ext uri="{FF2B5EF4-FFF2-40B4-BE49-F238E27FC236}">
                <a16:creationId xmlns:a16="http://schemas.microsoft.com/office/drawing/2014/main" id="{B0BC5E61-5189-EE4F-A013-BBD11E26A442}"/>
              </a:ext>
            </a:extLst>
          </p:cNvPr>
          <p:cNvCxnSpPr>
            <a:cxnSpLocks/>
          </p:cNvCxnSpPr>
          <p:nvPr/>
        </p:nvCxnSpPr>
        <p:spPr>
          <a:xfrm>
            <a:off x="0" y="6927741"/>
            <a:ext cx="12192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46D659-7472-CD4B-9DAB-CD2C0179C954}"/>
              </a:ext>
            </a:extLst>
          </p:cNvPr>
          <p:cNvCxnSpPr>
            <a:cxnSpLocks/>
          </p:cNvCxnSpPr>
          <p:nvPr/>
        </p:nvCxnSpPr>
        <p:spPr>
          <a:xfrm flipV="1">
            <a:off x="4032386" y="0"/>
            <a:ext cx="0" cy="68657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3A8DF86-E147-2F45-BB93-68EE1DF5E252}"/>
              </a:ext>
            </a:extLst>
          </p:cNvPr>
          <p:cNvCxnSpPr>
            <a:cxnSpLocks/>
          </p:cNvCxnSpPr>
          <p:nvPr/>
        </p:nvCxnSpPr>
        <p:spPr>
          <a:xfrm flipV="1">
            <a:off x="8059119" y="0"/>
            <a:ext cx="0" cy="692774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784BE3A-82C6-7E4D-8EB9-CF5857956468}"/>
              </a:ext>
            </a:extLst>
          </p:cNvPr>
          <p:cNvSpPr txBox="1"/>
          <p:nvPr/>
        </p:nvSpPr>
        <p:spPr>
          <a:xfrm>
            <a:off x="5684724" y="8263305"/>
            <a:ext cx="822552" cy="830997"/>
          </a:xfrm>
          <a:prstGeom prst="rect">
            <a:avLst/>
          </a:prstGeom>
          <a:noFill/>
        </p:spPr>
        <p:txBody>
          <a:bodyPr wrap="square" rtlCol="0">
            <a:spAutoFit/>
          </a:bodyPr>
          <a:lstStyle/>
          <a:p>
            <a:pPr algn="ctr"/>
            <a:r>
              <a:rPr lang="en-US" sz="4800" b="1" dirty="0">
                <a:ln>
                  <a:solidFill>
                    <a:srgbClr val="C00000"/>
                  </a:solidFill>
                </a:ln>
                <a:solidFill>
                  <a:srgbClr val="FF0000"/>
                </a:solidFill>
              </a:rPr>
              <a:t>Q</a:t>
            </a:r>
          </a:p>
        </p:txBody>
      </p:sp>
      <p:sp>
        <p:nvSpPr>
          <p:cNvPr id="16" name="Oval 15">
            <a:extLst>
              <a:ext uri="{FF2B5EF4-FFF2-40B4-BE49-F238E27FC236}">
                <a16:creationId xmlns:a16="http://schemas.microsoft.com/office/drawing/2014/main" id="{92E730D9-18C9-9E41-9EA2-CA49BB59FBC4}"/>
              </a:ext>
            </a:extLst>
          </p:cNvPr>
          <p:cNvSpPr>
            <a:spLocks/>
          </p:cNvSpPr>
          <p:nvPr/>
        </p:nvSpPr>
        <p:spPr>
          <a:xfrm>
            <a:off x="1419289" y="6706121"/>
            <a:ext cx="455047" cy="45744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FF00"/>
              </a:highlight>
            </a:endParaRPr>
          </a:p>
        </p:txBody>
      </p:sp>
      <p:sp>
        <p:nvSpPr>
          <p:cNvPr id="17" name="Oval 16">
            <a:extLst>
              <a:ext uri="{FF2B5EF4-FFF2-40B4-BE49-F238E27FC236}">
                <a16:creationId xmlns:a16="http://schemas.microsoft.com/office/drawing/2014/main" id="{994473BB-9B09-394D-97D8-1E2FBFF24E17}"/>
              </a:ext>
            </a:extLst>
          </p:cNvPr>
          <p:cNvSpPr>
            <a:spLocks/>
          </p:cNvSpPr>
          <p:nvPr/>
        </p:nvSpPr>
        <p:spPr>
          <a:xfrm>
            <a:off x="11092593" y="7383450"/>
            <a:ext cx="455047" cy="45744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266A9B12-8C62-FF4C-BDD5-36E0D06A6942}"/>
              </a:ext>
            </a:extLst>
          </p:cNvPr>
          <p:cNvSpPr>
            <a:spLocks/>
          </p:cNvSpPr>
          <p:nvPr/>
        </p:nvSpPr>
        <p:spPr>
          <a:xfrm>
            <a:off x="8740319" y="6700527"/>
            <a:ext cx="455047" cy="45744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3DE061B-3686-C248-BCA3-98E0854428DC}"/>
              </a:ext>
            </a:extLst>
          </p:cNvPr>
          <p:cNvSpPr>
            <a:spLocks/>
          </p:cNvSpPr>
          <p:nvPr/>
        </p:nvSpPr>
        <p:spPr>
          <a:xfrm>
            <a:off x="9800398" y="7383450"/>
            <a:ext cx="455047" cy="457447"/>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highlight>
                <a:srgbClr val="000080"/>
              </a:highlight>
            </a:endParaRPr>
          </a:p>
        </p:txBody>
      </p:sp>
      <p:sp>
        <p:nvSpPr>
          <p:cNvPr id="24" name="Oval 23">
            <a:extLst>
              <a:ext uri="{FF2B5EF4-FFF2-40B4-BE49-F238E27FC236}">
                <a16:creationId xmlns:a16="http://schemas.microsoft.com/office/drawing/2014/main" id="{EB33CEA9-9FE7-EF41-BDF8-A661900B93BC}"/>
              </a:ext>
            </a:extLst>
          </p:cNvPr>
          <p:cNvSpPr>
            <a:spLocks/>
          </p:cNvSpPr>
          <p:nvPr/>
        </p:nvSpPr>
        <p:spPr>
          <a:xfrm>
            <a:off x="11092593" y="6699017"/>
            <a:ext cx="455047" cy="457447"/>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30">
            <a:extLst>
              <a:ext uri="{FF2B5EF4-FFF2-40B4-BE49-F238E27FC236}">
                <a16:creationId xmlns:a16="http://schemas.microsoft.com/office/drawing/2014/main" id="{D73338B7-22EC-1546-9038-DBEB8565A861}"/>
              </a:ext>
            </a:extLst>
          </p:cNvPr>
          <p:cNvCxnSpPr>
            <a:cxnSpLocks/>
          </p:cNvCxnSpPr>
          <p:nvPr/>
        </p:nvCxnSpPr>
        <p:spPr>
          <a:xfrm>
            <a:off x="0" y="4403239"/>
            <a:ext cx="121920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D830531-A5BA-7E4E-8F35-C4CC8CBF939C}"/>
              </a:ext>
            </a:extLst>
          </p:cNvPr>
          <p:cNvCxnSpPr>
            <a:cxnSpLocks/>
          </p:cNvCxnSpPr>
          <p:nvPr/>
        </p:nvCxnSpPr>
        <p:spPr>
          <a:xfrm>
            <a:off x="0" y="1961396"/>
            <a:ext cx="12192000" cy="0"/>
          </a:xfrm>
          <a:prstGeom prst="line">
            <a:avLst/>
          </a:prstGeom>
          <a:ln w="635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C1753BD-FC3E-BF44-B37A-926D58B95E24}"/>
              </a:ext>
            </a:extLst>
          </p:cNvPr>
          <p:cNvSpPr txBox="1"/>
          <p:nvPr/>
        </p:nvSpPr>
        <p:spPr>
          <a:xfrm>
            <a:off x="139482" y="8654879"/>
            <a:ext cx="3189505" cy="369332"/>
          </a:xfrm>
          <a:prstGeom prst="rect">
            <a:avLst/>
          </a:prstGeom>
          <a:noFill/>
          <a:ln>
            <a:solidFill>
              <a:schemeClr val="tx1"/>
            </a:solidFill>
          </a:ln>
        </p:spPr>
        <p:txBody>
          <a:bodyPr wrap="square" rtlCol="0">
            <a:spAutoFit/>
          </a:bodyPr>
          <a:lstStyle>
            <a:defPPr>
              <a:defRPr lang="en-US"/>
            </a:defPPr>
            <a:lvl1pPr algn="ctr">
              <a:defRPr>
                <a:latin typeface="RedZone Sans" pitchFamily="2" charset="77"/>
              </a:defRPr>
            </a:lvl1pPr>
          </a:lstStyle>
          <a:p>
            <a:r>
              <a:rPr lang="en-US" dirty="0"/>
              <a:t>Empty Overload Right</a:t>
            </a:r>
          </a:p>
        </p:txBody>
      </p:sp>
      <p:sp>
        <p:nvSpPr>
          <p:cNvPr id="23" name="TextBox 22">
            <a:extLst>
              <a:ext uri="{FF2B5EF4-FFF2-40B4-BE49-F238E27FC236}">
                <a16:creationId xmlns:a16="http://schemas.microsoft.com/office/drawing/2014/main" id="{C784BE3A-82C6-7E4D-8EB9-CF5857956468}"/>
              </a:ext>
            </a:extLst>
          </p:cNvPr>
          <p:cNvSpPr txBox="1"/>
          <p:nvPr/>
        </p:nvSpPr>
        <p:spPr>
          <a:xfrm>
            <a:off x="5804271" y="6639205"/>
            <a:ext cx="531618" cy="605294"/>
          </a:xfrm>
          <a:prstGeom prst="rect">
            <a:avLst/>
          </a:prstGeom>
          <a:solidFill>
            <a:schemeClr val="tx1">
              <a:lumMod val="75000"/>
              <a:lumOff val="25000"/>
            </a:schemeClr>
          </a:solidFill>
        </p:spPr>
        <p:txBody>
          <a:bodyPr wrap="square" rtlCol="0">
            <a:spAutoFit/>
          </a:bodyPr>
          <a:lstStyle/>
          <a:p>
            <a:pPr algn="ctr">
              <a:lnSpc>
                <a:spcPct val="80000"/>
              </a:lnSpc>
            </a:pPr>
            <a:r>
              <a:rPr lang="en-US" sz="4000" b="1" dirty="0">
                <a:ln w="28575" cmpd="sng">
                  <a:noFill/>
                </a:ln>
                <a:solidFill>
                  <a:schemeClr val="bg1"/>
                </a:solidFill>
              </a:rPr>
              <a:t>C</a:t>
            </a:r>
          </a:p>
        </p:txBody>
      </p:sp>
    </p:spTree>
    <p:extLst>
      <p:ext uri="{BB962C8B-B14F-4D97-AF65-F5344CB8AC3E}">
        <p14:creationId xmlns:p14="http://schemas.microsoft.com/office/powerpoint/2010/main" val="2354952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001" y="1795639"/>
            <a:ext cx="12192000" cy="5552722"/>
          </a:xfrm>
        </p:spPr>
        <p:txBody>
          <a:bodyPr>
            <a:normAutofit/>
          </a:bodyPr>
          <a:lstStyle/>
          <a:p>
            <a:pPr>
              <a:lnSpc>
                <a:spcPct val="130000"/>
              </a:lnSpc>
            </a:pPr>
            <a:r>
              <a:rPr lang="en-US" sz="2400" dirty="0">
                <a:latin typeface=""/>
              </a:rPr>
              <a:t>Definitions:</a:t>
            </a:r>
            <a:br>
              <a:rPr lang="en-US" sz="2400" dirty="0">
                <a:latin typeface=""/>
              </a:rPr>
            </a:br>
            <a:br>
              <a:rPr lang="en-US" sz="2400" dirty="0">
                <a:latin typeface=""/>
              </a:rPr>
            </a:br>
            <a:r>
              <a:rPr lang="en-US" sz="2400" b="1" dirty="0">
                <a:latin typeface=""/>
              </a:rPr>
              <a:t>Split: </a:t>
            </a:r>
            <a:r>
              <a:rPr lang="en-US" sz="2400" dirty="0">
                <a:latin typeface=""/>
              </a:rPr>
              <a:t>There are 2 </a:t>
            </a:r>
            <a:r>
              <a:rPr lang="en-US" sz="2400" dirty="0" err="1">
                <a:latin typeface=""/>
              </a:rPr>
              <a:t>runningbacks</a:t>
            </a:r>
            <a:r>
              <a:rPr lang="en-US" sz="2400" dirty="0">
                <a:latin typeface=""/>
              </a:rPr>
              <a:t> in a split (side-by-side) formation</a:t>
            </a:r>
            <a:br>
              <a:rPr lang="en-US" sz="2400" dirty="0">
                <a:latin typeface=""/>
              </a:rPr>
            </a:br>
            <a:r>
              <a:rPr lang="en-US" sz="2400" b="1" dirty="0">
                <a:latin typeface=""/>
              </a:rPr>
              <a:t>Gun: </a:t>
            </a:r>
            <a:r>
              <a:rPr lang="en-US" sz="2400" dirty="0">
                <a:latin typeface=""/>
              </a:rPr>
              <a:t>The QB is in the shotgun</a:t>
            </a:r>
            <a:br>
              <a:rPr lang="en-US" sz="2400" dirty="0">
                <a:latin typeface=""/>
              </a:rPr>
            </a:br>
            <a:r>
              <a:rPr lang="en-US" sz="2400" b="1" dirty="0">
                <a:latin typeface=""/>
              </a:rPr>
              <a:t>Ace: </a:t>
            </a:r>
            <a:r>
              <a:rPr lang="en-US" sz="2400" dirty="0">
                <a:latin typeface=""/>
              </a:rPr>
              <a:t>Only 1 </a:t>
            </a:r>
            <a:r>
              <a:rPr lang="en-US" sz="2400" dirty="0" err="1">
                <a:latin typeface=""/>
              </a:rPr>
              <a:t>runningback</a:t>
            </a:r>
            <a:r>
              <a:rPr lang="en-US" sz="2400" dirty="0">
                <a:latin typeface=""/>
              </a:rPr>
              <a:t> in the formation</a:t>
            </a:r>
            <a:br>
              <a:rPr lang="en-US" sz="2400" dirty="0">
                <a:latin typeface=""/>
              </a:rPr>
            </a:br>
            <a:r>
              <a:rPr lang="en-US" sz="2400" b="1" dirty="0">
                <a:latin typeface=""/>
              </a:rPr>
              <a:t>2x2: </a:t>
            </a:r>
            <a:r>
              <a:rPr lang="en-US" sz="2400" dirty="0">
                <a:latin typeface=""/>
              </a:rPr>
              <a:t>Two receivers on each side of the formation</a:t>
            </a:r>
            <a:br>
              <a:rPr lang="en-US" sz="2400" dirty="0">
                <a:latin typeface=""/>
              </a:rPr>
            </a:br>
            <a:r>
              <a:rPr lang="en-US" sz="2400" b="1" dirty="0">
                <a:latin typeface=""/>
              </a:rPr>
              <a:t>Trips: </a:t>
            </a:r>
            <a:r>
              <a:rPr lang="en-US" sz="2400" dirty="0">
                <a:latin typeface=""/>
              </a:rPr>
              <a:t>Three receivers on one side of the formation</a:t>
            </a:r>
            <a:br>
              <a:rPr lang="en-US" sz="2400" dirty="0">
                <a:latin typeface=""/>
              </a:rPr>
            </a:br>
            <a:r>
              <a:rPr lang="en-US" sz="2400" b="1" dirty="0">
                <a:latin typeface=""/>
              </a:rPr>
              <a:t>Weak: </a:t>
            </a:r>
            <a:r>
              <a:rPr lang="en-US" sz="2400" dirty="0">
                <a:latin typeface=""/>
              </a:rPr>
              <a:t>In gun, the RB is on the side of the QB where there are less WR</a:t>
            </a:r>
            <a:br>
              <a:rPr lang="en-US" sz="2400" dirty="0">
                <a:latin typeface=""/>
              </a:rPr>
            </a:br>
            <a:r>
              <a:rPr lang="en-US" sz="2400" b="1" dirty="0">
                <a:latin typeface=""/>
              </a:rPr>
              <a:t>Strong: </a:t>
            </a:r>
            <a:r>
              <a:rPr lang="en-US" sz="2400" dirty="0">
                <a:latin typeface=""/>
              </a:rPr>
              <a:t>In gun, the RB is on the side of the QB where there are more WR</a:t>
            </a:r>
            <a:br>
              <a:rPr lang="en-US" sz="2400" dirty="0">
                <a:latin typeface=""/>
              </a:rPr>
            </a:br>
            <a:r>
              <a:rPr lang="en-US" sz="2400" b="1" dirty="0">
                <a:latin typeface=""/>
              </a:rPr>
              <a:t>Empty: </a:t>
            </a:r>
            <a:r>
              <a:rPr lang="en-US" sz="2400" dirty="0">
                <a:latin typeface=""/>
              </a:rPr>
              <a:t>No RB in the formation.</a:t>
            </a:r>
          </a:p>
        </p:txBody>
      </p:sp>
    </p:spTree>
    <p:extLst>
      <p:ext uri="{BB962C8B-B14F-4D97-AF65-F5344CB8AC3E}">
        <p14:creationId xmlns:p14="http://schemas.microsoft.com/office/powerpoint/2010/main" val="260606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5023E13E-9171-F140-9139-B71795598123}"/>
                  </a:ext>
                </a:extLst>
              </p14:cNvPr>
              <p14:cNvContentPartPr/>
              <p14:nvPr/>
            </p14:nvContentPartPr>
            <p14:xfrm>
              <a:off x="-2350153" y="4815303"/>
              <a:ext cx="360" cy="480"/>
            </p14:xfrm>
          </p:contentPart>
        </mc:Choice>
        <mc:Fallback xmlns="">
          <p:pic>
            <p:nvPicPr>
              <p:cNvPr id="8" name="Ink 7">
                <a:extLst>
                  <a:ext uri="{FF2B5EF4-FFF2-40B4-BE49-F238E27FC236}">
                    <a16:creationId xmlns:a16="http://schemas.microsoft.com/office/drawing/2014/main" id="{5023E13E-9171-F140-9139-B71795598123}"/>
                  </a:ext>
                </a:extLst>
              </p:cNvPr>
              <p:cNvPicPr/>
              <p:nvPr/>
            </p:nvPicPr>
            <p:blipFill>
              <a:blip r:embed="rId3"/>
              <a:stretch>
                <a:fillRect/>
              </a:stretch>
            </p:blipFill>
            <p:spPr>
              <a:xfrm>
                <a:off x="-2367793" y="3593837"/>
                <a:ext cx="36000" cy="36000"/>
              </a:xfrm>
              <a:prstGeom prst="rect">
                <a:avLst/>
              </a:prstGeom>
            </p:spPr>
          </p:pic>
        </mc:Fallback>
      </mc:AlternateContent>
      <p:cxnSp>
        <p:nvCxnSpPr>
          <p:cNvPr id="10" name="Straight Connector 9">
            <a:extLst>
              <a:ext uri="{FF2B5EF4-FFF2-40B4-BE49-F238E27FC236}">
                <a16:creationId xmlns:a16="http://schemas.microsoft.com/office/drawing/2014/main" id="{B0BC5E61-5189-EE4F-A013-BBD11E26A442}"/>
              </a:ext>
            </a:extLst>
          </p:cNvPr>
          <p:cNvCxnSpPr>
            <a:cxnSpLocks/>
          </p:cNvCxnSpPr>
          <p:nvPr/>
        </p:nvCxnSpPr>
        <p:spPr>
          <a:xfrm>
            <a:off x="0" y="6927741"/>
            <a:ext cx="12192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46D659-7472-CD4B-9DAB-CD2C0179C954}"/>
              </a:ext>
            </a:extLst>
          </p:cNvPr>
          <p:cNvCxnSpPr>
            <a:cxnSpLocks/>
          </p:cNvCxnSpPr>
          <p:nvPr/>
        </p:nvCxnSpPr>
        <p:spPr>
          <a:xfrm flipV="1">
            <a:off x="4032386" y="0"/>
            <a:ext cx="0" cy="68657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3A8DF86-E147-2F45-BB93-68EE1DF5E252}"/>
              </a:ext>
            </a:extLst>
          </p:cNvPr>
          <p:cNvCxnSpPr>
            <a:cxnSpLocks/>
          </p:cNvCxnSpPr>
          <p:nvPr/>
        </p:nvCxnSpPr>
        <p:spPr>
          <a:xfrm flipV="1">
            <a:off x="8059119" y="0"/>
            <a:ext cx="0" cy="692774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784BE3A-82C6-7E4D-8EB9-CF5857956468}"/>
              </a:ext>
            </a:extLst>
          </p:cNvPr>
          <p:cNvSpPr txBox="1"/>
          <p:nvPr/>
        </p:nvSpPr>
        <p:spPr>
          <a:xfrm>
            <a:off x="5678239" y="7035727"/>
            <a:ext cx="822552" cy="830997"/>
          </a:xfrm>
          <a:prstGeom prst="rect">
            <a:avLst/>
          </a:prstGeom>
          <a:noFill/>
        </p:spPr>
        <p:txBody>
          <a:bodyPr wrap="square" rtlCol="0">
            <a:spAutoFit/>
          </a:bodyPr>
          <a:lstStyle/>
          <a:p>
            <a:pPr algn="ctr"/>
            <a:r>
              <a:rPr lang="en-US" sz="4800" b="1" dirty="0">
                <a:ln>
                  <a:solidFill>
                    <a:srgbClr val="C00000"/>
                  </a:solidFill>
                </a:ln>
                <a:solidFill>
                  <a:srgbClr val="FF0000"/>
                </a:solidFill>
              </a:rPr>
              <a:t>Q</a:t>
            </a:r>
          </a:p>
        </p:txBody>
      </p:sp>
      <p:sp>
        <p:nvSpPr>
          <p:cNvPr id="16" name="Oval 15">
            <a:extLst>
              <a:ext uri="{FF2B5EF4-FFF2-40B4-BE49-F238E27FC236}">
                <a16:creationId xmlns:a16="http://schemas.microsoft.com/office/drawing/2014/main" id="{92E730D9-18C9-9E41-9EA2-CA49BB59FBC4}"/>
              </a:ext>
            </a:extLst>
          </p:cNvPr>
          <p:cNvSpPr>
            <a:spLocks/>
          </p:cNvSpPr>
          <p:nvPr/>
        </p:nvSpPr>
        <p:spPr>
          <a:xfrm>
            <a:off x="1425634" y="6695748"/>
            <a:ext cx="455047" cy="45744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FF00"/>
              </a:highlight>
            </a:endParaRPr>
          </a:p>
        </p:txBody>
      </p:sp>
      <p:sp>
        <p:nvSpPr>
          <p:cNvPr id="17" name="Oval 16">
            <a:extLst>
              <a:ext uri="{FF2B5EF4-FFF2-40B4-BE49-F238E27FC236}">
                <a16:creationId xmlns:a16="http://schemas.microsoft.com/office/drawing/2014/main" id="{994473BB-9B09-394D-97D8-1E2FBFF24E17}"/>
              </a:ext>
            </a:extLst>
          </p:cNvPr>
          <p:cNvSpPr>
            <a:spLocks/>
          </p:cNvSpPr>
          <p:nvPr/>
        </p:nvSpPr>
        <p:spPr>
          <a:xfrm>
            <a:off x="5048811" y="8377008"/>
            <a:ext cx="455047" cy="45744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266A9B12-8C62-FF4C-BDD5-36E0D06A6942}"/>
              </a:ext>
            </a:extLst>
          </p:cNvPr>
          <p:cNvSpPr>
            <a:spLocks/>
          </p:cNvSpPr>
          <p:nvPr/>
        </p:nvSpPr>
        <p:spPr>
          <a:xfrm>
            <a:off x="8834518" y="6695748"/>
            <a:ext cx="455047" cy="45744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3DE061B-3686-C248-BCA3-98E0854428DC}"/>
              </a:ext>
            </a:extLst>
          </p:cNvPr>
          <p:cNvSpPr>
            <a:spLocks/>
          </p:cNvSpPr>
          <p:nvPr/>
        </p:nvSpPr>
        <p:spPr>
          <a:xfrm>
            <a:off x="6708150" y="8377008"/>
            <a:ext cx="455047" cy="457447"/>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highlight>
                <a:srgbClr val="000080"/>
              </a:highlight>
            </a:endParaRPr>
          </a:p>
        </p:txBody>
      </p:sp>
      <p:sp>
        <p:nvSpPr>
          <p:cNvPr id="24" name="Oval 23">
            <a:extLst>
              <a:ext uri="{FF2B5EF4-FFF2-40B4-BE49-F238E27FC236}">
                <a16:creationId xmlns:a16="http://schemas.microsoft.com/office/drawing/2014/main" id="{EB33CEA9-9FE7-EF41-BDF8-A661900B93BC}"/>
              </a:ext>
            </a:extLst>
          </p:cNvPr>
          <p:cNvSpPr>
            <a:spLocks/>
          </p:cNvSpPr>
          <p:nvPr/>
        </p:nvSpPr>
        <p:spPr>
          <a:xfrm>
            <a:off x="10654075" y="6693162"/>
            <a:ext cx="455047" cy="457447"/>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30">
            <a:extLst>
              <a:ext uri="{FF2B5EF4-FFF2-40B4-BE49-F238E27FC236}">
                <a16:creationId xmlns:a16="http://schemas.microsoft.com/office/drawing/2014/main" id="{D73338B7-22EC-1546-9038-DBEB8565A861}"/>
              </a:ext>
            </a:extLst>
          </p:cNvPr>
          <p:cNvCxnSpPr>
            <a:cxnSpLocks/>
          </p:cNvCxnSpPr>
          <p:nvPr/>
        </p:nvCxnSpPr>
        <p:spPr>
          <a:xfrm>
            <a:off x="0" y="4403239"/>
            <a:ext cx="121920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D830531-A5BA-7E4E-8F35-C4CC8CBF939C}"/>
              </a:ext>
            </a:extLst>
          </p:cNvPr>
          <p:cNvCxnSpPr>
            <a:cxnSpLocks/>
          </p:cNvCxnSpPr>
          <p:nvPr/>
        </p:nvCxnSpPr>
        <p:spPr>
          <a:xfrm>
            <a:off x="0" y="1961396"/>
            <a:ext cx="12192000" cy="0"/>
          </a:xfrm>
          <a:prstGeom prst="line">
            <a:avLst/>
          </a:prstGeom>
          <a:ln w="635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C1753BD-FC3E-BF44-B37A-926D58B95E24}"/>
              </a:ext>
            </a:extLst>
          </p:cNvPr>
          <p:cNvSpPr txBox="1"/>
          <p:nvPr/>
        </p:nvSpPr>
        <p:spPr>
          <a:xfrm>
            <a:off x="139483" y="8470213"/>
            <a:ext cx="2016193" cy="369332"/>
          </a:xfrm>
          <a:prstGeom prst="rect">
            <a:avLst/>
          </a:prstGeom>
          <a:noFill/>
          <a:ln>
            <a:solidFill>
              <a:schemeClr val="tx1"/>
            </a:solidFill>
          </a:ln>
        </p:spPr>
        <p:txBody>
          <a:bodyPr wrap="square" rtlCol="0">
            <a:spAutoFit/>
          </a:bodyPr>
          <a:lstStyle/>
          <a:p>
            <a:pPr algn="ctr"/>
            <a:r>
              <a:rPr lang="en-US" dirty="0">
                <a:latin typeface="RedZone Sans" pitchFamily="2" charset="77"/>
              </a:rPr>
              <a:t>Split Right</a:t>
            </a:r>
          </a:p>
        </p:txBody>
      </p:sp>
      <p:sp>
        <p:nvSpPr>
          <p:cNvPr id="22" name="TextBox 21">
            <a:extLst>
              <a:ext uri="{FF2B5EF4-FFF2-40B4-BE49-F238E27FC236}">
                <a16:creationId xmlns:a16="http://schemas.microsoft.com/office/drawing/2014/main" id="{C784BE3A-82C6-7E4D-8EB9-CF5857956468}"/>
              </a:ext>
            </a:extLst>
          </p:cNvPr>
          <p:cNvSpPr txBox="1"/>
          <p:nvPr/>
        </p:nvSpPr>
        <p:spPr>
          <a:xfrm>
            <a:off x="5804271" y="6639205"/>
            <a:ext cx="531618" cy="605294"/>
          </a:xfrm>
          <a:prstGeom prst="rect">
            <a:avLst/>
          </a:prstGeom>
          <a:solidFill>
            <a:schemeClr val="tx1">
              <a:lumMod val="75000"/>
              <a:lumOff val="25000"/>
            </a:schemeClr>
          </a:solidFill>
        </p:spPr>
        <p:txBody>
          <a:bodyPr wrap="square" rtlCol="0">
            <a:spAutoFit/>
          </a:bodyPr>
          <a:lstStyle/>
          <a:p>
            <a:pPr algn="ctr">
              <a:lnSpc>
                <a:spcPct val="80000"/>
              </a:lnSpc>
            </a:pPr>
            <a:r>
              <a:rPr lang="en-US" sz="4000" b="1" dirty="0">
                <a:ln w="28575" cmpd="sng">
                  <a:noFill/>
                </a:ln>
                <a:solidFill>
                  <a:schemeClr val="bg1"/>
                </a:solidFill>
              </a:rPr>
              <a:t>C</a:t>
            </a:r>
          </a:p>
        </p:txBody>
      </p:sp>
    </p:spTree>
    <p:extLst>
      <p:ext uri="{BB962C8B-B14F-4D97-AF65-F5344CB8AC3E}">
        <p14:creationId xmlns:p14="http://schemas.microsoft.com/office/powerpoint/2010/main" val="2050275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5023E13E-9171-F140-9139-B71795598123}"/>
                  </a:ext>
                </a:extLst>
              </p14:cNvPr>
              <p14:cNvContentPartPr/>
              <p14:nvPr/>
            </p14:nvContentPartPr>
            <p14:xfrm>
              <a:off x="-2350153" y="4815303"/>
              <a:ext cx="360" cy="480"/>
            </p14:xfrm>
          </p:contentPart>
        </mc:Choice>
        <mc:Fallback xmlns="">
          <p:pic>
            <p:nvPicPr>
              <p:cNvPr id="8" name="Ink 7">
                <a:extLst>
                  <a:ext uri="{FF2B5EF4-FFF2-40B4-BE49-F238E27FC236}">
                    <a16:creationId xmlns:a16="http://schemas.microsoft.com/office/drawing/2014/main" id="{5023E13E-9171-F140-9139-B71795598123}"/>
                  </a:ext>
                </a:extLst>
              </p:cNvPr>
              <p:cNvPicPr/>
              <p:nvPr/>
            </p:nvPicPr>
            <p:blipFill>
              <a:blip r:embed="rId3"/>
              <a:stretch>
                <a:fillRect/>
              </a:stretch>
            </p:blipFill>
            <p:spPr>
              <a:xfrm>
                <a:off x="-2367793" y="3593837"/>
                <a:ext cx="36000" cy="36000"/>
              </a:xfrm>
              <a:prstGeom prst="rect">
                <a:avLst/>
              </a:prstGeom>
            </p:spPr>
          </p:pic>
        </mc:Fallback>
      </mc:AlternateContent>
      <p:cxnSp>
        <p:nvCxnSpPr>
          <p:cNvPr id="10" name="Straight Connector 9">
            <a:extLst>
              <a:ext uri="{FF2B5EF4-FFF2-40B4-BE49-F238E27FC236}">
                <a16:creationId xmlns:a16="http://schemas.microsoft.com/office/drawing/2014/main" id="{B0BC5E61-5189-EE4F-A013-BBD11E26A442}"/>
              </a:ext>
            </a:extLst>
          </p:cNvPr>
          <p:cNvCxnSpPr>
            <a:cxnSpLocks/>
          </p:cNvCxnSpPr>
          <p:nvPr/>
        </p:nvCxnSpPr>
        <p:spPr>
          <a:xfrm>
            <a:off x="0" y="6927741"/>
            <a:ext cx="12192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46D659-7472-CD4B-9DAB-CD2C0179C954}"/>
              </a:ext>
            </a:extLst>
          </p:cNvPr>
          <p:cNvCxnSpPr>
            <a:cxnSpLocks/>
          </p:cNvCxnSpPr>
          <p:nvPr/>
        </p:nvCxnSpPr>
        <p:spPr>
          <a:xfrm flipV="1">
            <a:off x="4032386" y="0"/>
            <a:ext cx="0" cy="68657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3A8DF86-E147-2F45-BB93-68EE1DF5E252}"/>
              </a:ext>
            </a:extLst>
          </p:cNvPr>
          <p:cNvCxnSpPr>
            <a:cxnSpLocks/>
          </p:cNvCxnSpPr>
          <p:nvPr/>
        </p:nvCxnSpPr>
        <p:spPr>
          <a:xfrm flipV="1">
            <a:off x="8059119" y="0"/>
            <a:ext cx="0" cy="692774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784BE3A-82C6-7E4D-8EB9-CF5857956468}"/>
              </a:ext>
            </a:extLst>
          </p:cNvPr>
          <p:cNvSpPr txBox="1"/>
          <p:nvPr/>
        </p:nvSpPr>
        <p:spPr>
          <a:xfrm>
            <a:off x="5678239" y="8106550"/>
            <a:ext cx="822552" cy="830997"/>
          </a:xfrm>
          <a:prstGeom prst="rect">
            <a:avLst/>
          </a:prstGeom>
          <a:noFill/>
        </p:spPr>
        <p:txBody>
          <a:bodyPr wrap="square" rtlCol="0">
            <a:spAutoFit/>
          </a:bodyPr>
          <a:lstStyle/>
          <a:p>
            <a:pPr algn="ctr"/>
            <a:r>
              <a:rPr lang="en-US" sz="4800" b="1" dirty="0">
                <a:ln>
                  <a:solidFill>
                    <a:srgbClr val="C00000"/>
                  </a:solidFill>
                </a:ln>
                <a:solidFill>
                  <a:srgbClr val="FF0000"/>
                </a:solidFill>
              </a:rPr>
              <a:t>Q</a:t>
            </a:r>
          </a:p>
        </p:txBody>
      </p:sp>
      <p:sp>
        <p:nvSpPr>
          <p:cNvPr id="16" name="Oval 15">
            <a:extLst>
              <a:ext uri="{FF2B5EF4-FFF2-40B4-BE49-F238E27FC236}">
                <a16:creationId xmlns:a16="http://schemas.microsoft.com/office/drawing/2014/main" id="{92E730D9-18C9-9E41-9EA2-CA49BB59FBC4}"/>
              </a:ext>
            </a:extLst>
          </p:cNvPr>
          <p:cNvSpPr>
            <a:spLocks/>
          </p:cNvSpPr>
          <p:nvPr/>
        </p:nvSpPr>
        <p:spPr>
          <a:xfrm>
            <a:off x="1425634" y="6695748"/>
            <a:ext cx="455047" cy="45744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FF00"/>
              </a:highlight>
            </a:endParaRPr>
          </a:p>
        </p:txBody>
      </p:sp>
      <p:sp>
        <p:nvSpPr>
          <p:cNvPr id="17" name="Oval 16">
            <a:extLst>
              <a:ext uri="{FF2B5EF4-FFF2-40B4-BE49-F238E27FC236}">
                <a16:creationId xmlns:a16="http://schemas.microsoft.com/office/drawing/2014/main" id="{994473BB-9B09-394D-97D8-1E2FBFF24E17}"/>
              </a:ext>
            </a:extLst>
          </p:cNvPr>
          <p:cNvSpPr>
            <a:spLocks/>
          </p:cNvSpPr>
          <p:nvPr/>
        </p:nvSpPr>
        <p:spPr>
          <a:xfrm>
            <a:off x="5048811" y="8377008"/>
            <a:ext cx="455047" cy="45744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266A9B12-8C62-FF4C-BDD5-36E0D06A6942}"/>
              </a:ext>
            </a:extLst>
          </p:cNvPr>
          <p:cNvSpPr>
            <a:spLocks/>
          </p:cNvSpPr>
          <p:nvPr/>
        </p:nvSpPr>
        <p:spPr>
          <a:xfrm>
            <a:off x="8834518" y="6695748"/>
            <a:ext cx="455047" cy="45744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3DE061B-3686-C248-BCA3-98E0854428DC}"/>
              </a:ext>
            </a:extLst>
          </p:cNvPr>
          <p:cNvSpPr>
            <a:spLocks/>
          </p:cNvSpPr>
          <p:nvPr/>
        </p:nvSpPr>
        <p:spPr>
          <a:xfrm>
            <a:off x="6708150" y="8377008"/>
            <a:ext cx="455047" cy="457447"/>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highlight>
                <a:srgbClr val="000080"/>
              </a:highlight>
            </a:endParaRPr>
          </a:p>
        </p:txBody>
      </p:sp>
      <p:sp>
        <p:nvSpPr>
          <p:cNvPr id="24" name="Oval 23">
            <a:extLst>
              <a:ext uri="{FF2B5EF4-FFF2-40B4-BE49-F238E27FC236}">
                <a16:creationId xmlns:a16="http://schemas.microsoft.com/office/drawing/2014/main" id="{EB33CEA9-9FE7-EF41-BDF8-A661900B93BC}"/>
              </a:ext>
            </a:extLst>
          </p:cNvPr>
          <p:cNvSpPr>
            <a:spLocks/>
          </p:cNvSpPr>
          <p:nvPr/>
        </p:nvSpPr>
        <p:spPr>
          <a:xfrm>
            <a:off x="10654075" y="6693162"/>
            <a:ext cx="455047" cy="457447"/>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30">
            <a:extLst>
              <a:ext uri="{FF2B5EF4-FFF2-40B4-BE49-F238E27FC236}">
                <a16:creationId xmlns:a16="http://schemas.microsoft.com/office/drawing/2014/main" id="{D73338B7-22EC-1546-9038-DBEB8565A861}"/>
              </a:ext>
            </a:extLst>
          </p:cNvPr>
          <p:cNvCxnSpPr>
            <a:cxnSpLocks/>
          </p:cNvCxnSpPr>
          <p:nvPr/>
        </p:nvCxnSpPr>
        <p:spPr>
          <a:xfrm>
            <a:off x="0" y="4403239"/>
            <a:ext cx="121920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D830531-A5BA-7E4E-8F35-C4CC8CBF939C}"/>
              </a:ext>
            </a:extLst>
          </p:cNvPr>
          <p:cNvCxnSpPr>
            <a:cxnSpLocks/>
          </p:cNvCxnSpPr>
          <p:nvPr/>
        </p:nvCxnSpPr>
        <p:spPr>
          <a:xfrm>
            <a:off x="0" y="1961396"/>
            <a:ext cx="12192000" cy="0"/>
          </a:xfrm>
          <a:prstGeom prst="line">
            <a:avLst/>
          </a:prstGeom>
          <a:ln w="635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C1753BD-FC3E-BF44-B37A-926D58B95E24}"/>
              </a:ext>
            </a:extLst>
          </p:cNvPr>
          <p:cNvSpPr txBox="1"/>
          <p:nvPr/>
        </p:nvSpPr>
        <p:spPr>
          <a:xfrm>
            <a:off x="139483" y="8484501"/>
            <a:ext cx="2016193" cy="369332"/>
          </a:xfrm>
          <a:prstGeom prst="rect">
            <a:avLst/>
          </a:prstGeom>
          <a:noFill/>
          <a:ln>
            <a:solidFill>
              <a:schemeClr val="tx1"/>
            </a:solidFill>
          </a:ln>
        </p:spPr>
        <p:txBody>
          <a:bodyPr wrap="square" rtlCol="0">
            <a:spAutoFit/>
          </a:bodyPr>
          <a:lstStyle>
            <a:defPPr>
              <a:defRPr lang="en-US"/>
            </a:defPPr>
            <a:lvl1pPr algn="ctr">
              <a:defRPr>
                <a:latin typeface="RedZone Sans" pitchFamily="2" charset="77"/>
              </a:defRPr>
            </a:lvl1pPr>
          </a:lstStyle>
          <a:p>
            <a:r>
              <a:rPr lang="en-US" dirty="0"/>
              <a:t>Split Right Gun</a:t>
            </a:r>
          </a:p>
        </p:txBody>
      </p:sp>
      <p:sp>
        <p:nvSpPr>
          <p:cNvPr id="23" name="TextBox 22">
            <a:extLst>
              <a:ext uri="{FF2B5EF4-FFF2-40B4-BE49-F238E27FC236}">
                <a16:creationId xmlns:a16="http://schemas.microsoft.com/office/drawing/2014/main" id="{C784BE3A-82C6-7E4D-8EB9-CF5857956468}"/>
              </a:ext>
            </a:extLst>
          </p:cNvPr>
          <p:cNvSpPr txBox="1"/>
          <p:nvPr/>
        </p:nvSpPr>
        <p:spPr>
          <a:xfrm>
            <a:off x="5804271" y="6639205"/>
            <a:ext cx="531618" cy="605294"/>
          </a:xfrm>
          <a:prstGeom prst="rect">
            <a:avLst/>
          </a:prstGeom>
          <a:solidFill>
            <a:schemeClr val="tx1">
              <a:lumMod val="75000"/>
              <a:lumOff val="25000"/>
            </a:schemeClr>
          </a:solidFill>
        </p:spPr>
        <p:txBody>
          <a:bodyPr wrap="square" rtlCol="0">
            <a:spAutoFit/>
          </a:bodyPr>
          <a:lstStyle/>
          <a:p>
            <a:pPr algn="ctr">
              <a:lnSpc>
                <a:spcPct val="80000"/>
              </a:lnSpc>
            </a:pPr>
            <a:r>
              <a:rPr lang="en-US" sz="4000" b="1" dirty="0">
                <a:ln w="28575" cmpd="sng">
                  <a:noFill/>
                </a:ln>
                <a:solidFill>
                  <a:schemeClr val="bg1"/>
                </a:solidFill>
              </a:rPr>
              <a:t>C</a:t>
            </a:r>
          </a:p>
        </p:txBody>
      </p:sp>
    </p:spTree>
    <p:extLst>
      <p:ext uri="{BB962C8B-B14F-4D97-AF65-F5344CB8AC3E}">
        <p14:creationId xmlns:p14="http://schemas.microsoft.com/office/powerpoint/2010/main" val="108470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5023E13E-9171-F140-9139-B71795598123}"/>
                  </a:ext>
                </a:extLst>
              </p14:cNvPr>
              <p14:cNvContentPartPr/>
              <p14:nvPr/>
            </p14:nvContentPartPr>
            <p14:xfrm>
              <a:off x="-2350153" y="4815303"/>
              <a:ext cx="360" cy="480"/>
            </p14:xfrm>
          </p:contentPart>
        </mc:Choice>
        <mc:Fallback xmlns="">
          <p:pic>
            <p:nvPicPr>
              <p:cNvPr id="8" name="Ink 7">
                <a:extLst>
                  <a:ext uri="{FF2B5EF4-FFF2-40B4-BE49-F238E27FC236}">
                    <a16:creationId xmlns:a16="http://schemas.microsoft.com/office/drawing/2014/main" id="{5023E13E-9171-F140-9139-B71795598123}"/>
                  </a:ext>
                </a:extLst>
              </p:cNvPr>
              <p:cNvPicPr/>
              <p:nvPr/>
            </p:nvPicPr>
            <p:blipFill>
              <a:blip r:embed="rId3"/>
              <a:stretch>
                <a:fillRect/>
              </a:stretch>
            </p:blipFill>
            <p:spPr>
              <a:xfrm>
                <a:off x="-2367793" y="3593837"/>
                <a:ext cx="36000" cy="36000"/>
              </a:xfrm>
              <a:prstGeom prst="rect">
                <a:avLst/>
              </a:prstGeom>
            </p:spPr>
          </p:pic>
        </mc:Fallback>
      </mc:AlternateContent>
      <p:cxnSp>
        <p:nvCxnSpPr>
          <p:cNvPr id="10" name="Straight Connector 9">
            <a:extLst>
              <a:ext uri="{FF2B5EF4-FFF2-40B4-BE49-F238E27FC236}">
                <a16:creationId xmlns:a16="http://schemas.microsoft.com/office/drawing/2014/main" id="{B0BC5E61-5189-EE4F-A013-BBD11E26A442}"/>
              </a:ext>
            </a:extLst>
          </p:cNvPr>
          <p:cNvCxnSpPr>
            <a:cxnSpLocks/>
          </p:cNvCxnSpPr>
          <p:nvPr/>
        </p:nvCxnSpPr>
        <p:spPr>
          <a:xfrm>
            <a:off x="0" y="6927741"/>
            <a:ext cx="12192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46D659-7472-CD4B-9DAB-CD2C0179C954}"/>
              </a:ext>
            </a:extLst>
          </p:cNvPr>
          <p:cNvCxnSpPr>
            <a:cxnSpLocks/>
          </p:cNvCxnSpPr>
          <p:nvPr/>
        </p:nvCxnSpPr>
        <p:spPr>
          <a:xfrm flipV="1">
            <a:off x="4032386" y="0"/>
            <a:ext cx="0" cy="68657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3A8DF86-E147-2F45-BB93-68EE1DF5E252}"/>
              </a:ext>
            </a:extLst>
          </p:cNvPr>
          <p:cNvCxnSpPr>
            <a:cxnSpLocks/>
          </p:cNvCxnSpPr>
          <p:nvPr/>
        </p:nvCxnSpPr>
        <p:spPr>
          <a:xfrm flipV="1">
            <a:off x="8059119" y="0"/>
            <a:ext cx="0" cy="692774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784BE3A-82C6-7E4D-8EB9-CF5857956468}"/>
              </a:ext>
            </a:extLst>
          </p:cNvPr>
          <p:cNvSpPr txBox="1"/>
          <p:nvPr/>
        </p:nvSpPr>
        <p:spPr>
          <a:xfrm>
            <a:off x="5684724" y="7016373"/>
            <a:ext cx="822552" cy="830997"/>
          </a:xfrm>
          <a:prstGeom prst="rect">
            <a:avLst/>
          </a:prstGeom>
          <a:noFill/>
        </p:spPr>
        <p:txBody>
          <a:bodyPr wrap="square" rtlCol="0">
            <a:spAutoFit/>
          </a:bodyPr>
          <a:lstStyle/>
          <a:p>
            <a:pPr algn="ctr"/>
            <a:r>
              <a:rPr lang="en-US" sz="4800" b="1" dirty="0">
                <a:ln>
                  <a:solidFill>
                    <a:srgbClr val="C00000"/>
                  </a:solidFill>
                </a:ln>
                <a:solidFill>
                  <a:srgbClr val="FF0000"/>
                </a:solidFill>
              </a:rPr>
              <a:t>Q</a:t>
            </a:r>
          </a:p>
        </p:txBody>
      </p:sp>
      <p:sp>
        <p:nvSpPr>
          <p:cNvPr id="16" name="Oval 15">
            <a:extLst>
              <a:ext uri="{FF2B5EF4-FFF2-40B4-BE49-F238E27FC236}">
                <a16:creationId xmlns:a16="http://schemas.microsoft.com/office/drawing/2014/main" id="{92E730D9-18C9-9E41-9EA2-CA49BB59FBC4}"/>
              </a:ext>
            </a:extLst>
          </p:cNvPr>
          <p:cNvSpPr>
            <a:spLocks/>
          </p:cNvSpPr>
          <p:nvPr/>
        </p:nvSpPr>
        <p:spPr>
          <a:xfrm>
            <a:off x="1038289" y="6693162"/>
            <a:ext cx="455047" cy="45744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FF00"/>
              </a:highlight>
            </a:endParaRPr>
          </a:p>
        </p:txBody>
      </p:sp>
      <p:sp>
        <p:nvSpPr>
          <p:cNvPr id="17" name="Oval 16">
            <a:extLst>
              <a:ext uri="{FF2B5EF4-FFF2-40B4-BE49-F238E27FC236}">
                <a16:creationId xmlns:a16="http://schemas.microsoft.com/office/drawing/2014/main" id="{994473BB-9B09-394D-97D8-1E2FBFF24E17}"/>
              </a:ext>
            </a:extLst>
          </p:cNvPr>
          <p:cNvSpPr>
            <a:spLocks/>
          </p:cNvSpPr>
          <p:nvPr/>
        </p:nvSpPr>
        <p:spPr>
          <a:xfrm>
            <a:off x="5048811" y="8377008"/>
            <a:ext cx="455047" cy="45744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266A9B12-8C62-FF4C-BDD5-36E0D06A6942}"/>
              </a:ext>
            </a:extLst>
          </p:cNvPr>
          <p:cNvSpPr>
            <a:spLocks/>
          </p:cNvSpPr>
          <p:nvPr/>
        </p:nvSpPr>
        <p:spPr>
          <a:xfrm>
            <a:off x="3041455" y="6695748"/>
            <a:ext cx="455047" cy="45744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3DE061B-3686-C248-BCA3-98E0854428DC}"/>
              </a:ext>
            </a:extLst>
          </p:cNvPr>
          <p:cNvSpPr>
            <a:spLocks/>
          </p:cNvSpPr>
          <p:nvPr/>
        </p:nvSpPr>
        <p:spPr>
          <a:xfrm>
            <a:off x="6708150" y="8377008"/>
            <a:ext cx="455047" cy="457447"/>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highlight>
                <a:srgbClr val="000080"/>
              </a:highlight>
            </a:endParaRPr>
          </a:p>
        </p:txBody>
      </p:sp>
      <p:sp>
        <p:nvSpPr>
          <p:cNvPr id="24" name="Oval 23">
            <a:extLst>
              <a:ext uri="{FF2B5EF4-FFF2-40B4-BE49-F238E27FC236}">
                <a16:creationId xmlns:a16="http://schemas.microsoft.com/office/drawing/2014/main" id="{EB33CEA9-9FE7-EF41-BDF8-A661900B93BC}"/>
              </a:ext>
            </a:extLst>
          </p:cNvPr>
          <p:cNvSpPr>
            <a:spLocks/>
          </p:cNvSpPr>
          <p:nvPr/>
        </p:nvSpPr>
        <p:spPr>
          <a:xfrm>
            <a:off x="10108308" y="6693162"/>
            <a:ext cx="455047" cy="457447"/>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30">
            <a:extLst>
              <a:ext uri="{FF2B5EF4-FFF2-40B4-BE49-F238E27FC236}">
                <a16:creationId xmlns:a16="http://schemas.microsoft.com/office/drawing/2014/main" id="{D73338B7-22EC-1546-9038-DBEB8565A861}"/>
              </a:ext>
            </a:extLst>
          </p:cNvPr>
          <p:cNvCxnSpPr>
            <a:cxnSpLocks/>
          </p:cNvCxnSpPr>
          <p:nvPr/>
        </p:nvCxnSpPr>
        <p:spPr>
          <a:xfrm>
            <a:off x="0" y="4403239"/>
            <a:ext cx="121920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D830531-A5BA-7E4E-8F35-C4CC8CBF939C}"/>
              </a:ext>
            </a:extLst>
          </p:cNvPr>
          <p:cNvCxnSpPr>
            <a:cxnSpLocks/>
          </p:cNvCxnSpPr>
          <p:nvPr/>
        </p:nvCxnSpPr>
        <p:spPr>
          <a:xfrm>
            <a:off x="0" y="1961396"/>
            <a:ext cx="12192000" cy="0"/>
          </a:xfrm>
          <a:prstGeom prst="line">
            <a:avLst/>
          </a:prstGeom>
          <a:ln w="635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C1753BD-FC3E-BF44-B37A-926D58B95E24}"/>
              </a:ext>
            </a:extLst>
          </p:cNvPr>
          <p:cNvSpPr txBox="1"/>
          <p:nvPr/>
        </p:nvSpPr>
        <p:spPr>
          <a:xfrm>
            <a:off x="139483" y="8470213"/>
            <a:ext cx="2016193" cy="369332"/>
          </a:xfrm>
          <a:prstGeom prst="rect">
            <a:avLst/>
          </a:prstGeom>
          <a:noFill/>
          <a:ln>
            <a:solidFill>
              <a:schemeClr val="tx1"/>
            </a:solidFill>
          </a:ln>
        </p:spPr>
        <p:txBody>
          <a:bodyPr wrap="square" rtlCol="0">
            <a:spAutoFit/>
          </a:bodyPr>
          <a:lstStyle>
            <a:defPPr>
              <a:defRPr lang="en-US"/>
            </a:defPPr>
            <a:lvl1pPr algn="ctr">
              <a:defRPr>
                <a:latin typeface="RedZone Sans" pitchFamily="2" charset="77"/>
              </a:defRPr>
            </a:lvl1pPr>
          </a:lstStyle>
          <a:p>
            <a:r>
              <a:rPr lang="en-US" dirty="0"/>
              <a:t>Split Left</a:t>
            </a:r>
          </a:p>
        </p:txBody>
      </p:sp>
      <p:sp>
        <p:nvSpPr>
          <p:cNvPr id="23" name="TextBox 22">
            <a:extLst>
              <a:ext uri="{FF2B5EF4-FFF2-40B4-BE49-F238E27FC236}">
                <a16:creationId xmlns:a16="http://schemas.microsoft.com/office/drawing/2014/main" id="{C784BE3A-82C6-7E4D-8EB9-CF5857956468}"/>
              </a:ext>
            </a:extLst>
          </p:cNvPr>
          <p:cNvSpPr txBox="1"/>
          <p:nvPr/>
        </p:nvSpPr>
        <p:spPr>
          <a:xfrm>
            <a:off x="5804271" y="6639205"/>
            <a:ext cx="531618" cy="605294"/>
          </a:xfrm>
          <a:prstGeom prst="rect">
            <a:avLst/>
          </a:prstGeom>
          <a:solidFill>
            <a:schemeClr val="tx1">
              <a:lumMod val="75000"/>
              <a:lumOff val="25000"/>
            </a:schemeClr>
          </a:solidFill>
        </p:spPr>
        <p:txBody>
          <a:bodyPr wrap="square" rtlCol="0">
            <a:spAutoFit/>
          </a:bodyPr>
          <a:lstStyle/>
          <a:p>
            <a:pPr algn="ctr">
              <a:lnSpc>
                <a:spcPct val="80000"/>
              </a:lnSpc>
            </a:pPr>
            <a:r>
              <a:rPr lang="en-US" sz="4000" b="1" dirty="0">
                <a:ln w="28575" cmpd="sng">
                  <a:noFill/>
                </a:ln>
                <a:solidFill>
                  <a:schemeClr val="bg1"/>
                </a:solidFill>
              </a:rPr>
              <a:t>C</a:t>
            </a:r>
          </a:p>
        </p:txBody>
      </p:sp>
    </p:spTree>
    <p:extLst>
      <p:ext uri="{BB962C8B-B14F-4D97-AF65-F5344CB8AC3E}">
        <p14:creationId xmlns:p14="http://schemas.microsoft.com/office/powerpoint/2010/main" val="786558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5023E13E-9171-F140-9139-B71795598123}"/>
                  </a:ext>
                </a:extLst>
              </p14:cNvPr>
              <p14:cNvContentPartPr/>
              <p14:nvPr/>
            </p14:nvContentPartPr>
            <p14:xfrm>
              <a:off x="-2350153" y="4815303"/>
              <a:ext cx="360" cy="480"/>
            </p14:xfrm>
          </p:contentPart>
        </mc:Choice>
        <mc:Fallback xmlns="">
          <p:pic>
            <p:nvPicPr>
              <p:cNvPr id="8" name="Ink 7">
                <a:extLst>
                  <a:ext uri="{FF2B5EF4-FFF2-40B4-BE49-F238E27FC236}">
                    <a16:creationId xmlns:a16="http://schemas.microsoft.com/office/drawing/2014/main" id="{5023E13E-9171-F140-9139-B71795598123}"/>
                  </a:ext>
                </a:extLst>
              </p:cNvPr>
              <p:cNvPicPr/>
              <p:nvPr/>
            </p:nvPicPr>
            <p:blipFill>
              <a:blip r:embed="rId3"/>
              <a:stretch>
                <a:fillRect/>
              </a:stretch>
            </p:blipFill>
            <p:spPr>
              <a:xfrm>
                <a:off x="-2367793" y="3593837"/>
                <a:ext cx="36000" cy="36000"/>
              </a:xfrm>
              <a:prstGeom prst="rect">
                <a:avLst/>
              </a:prstGeom>
            </p:spPr>
          </p:pic>
        </mc:Fallback>
      </mc:AlternateContent>
      <p:cxnSp>
        <p:nvCxnSpPr>
          <p:cNvPr id="10" name="Straight Connector 9">
            <a:extLst>
              <a:ext uri="{FF2B5EF4-FFF2-40B4-BE49-F238E27FC236}">
                <a16:creationId xmlns:a16="http://schemas.microsoft.com/office/drawing/2014/main" id="{B0BC5E61-5189-EE4F-A013-BBD11E26A442}"/>
              </a:ext>
            </a:extLst>
          </p:cNvPr>
          <p:cNvCxnSpPr>
            <a:cxnSpLocks/>
          </p:cNvCxnSpPr>
          <p:nvPr/>
        </p:nvCxnSpPr>
        <p:spPr>
          <a:xfrm>
            <a:off x="0" y="6927741"/>
            <a:ext cx="12192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46D659-7472-CD4B-9DAB-CD2C0179C954}"/>
              </a:ext>
            </a:extLst>
          </p:cNvPr>
          <p:cNvCxnSpPr>
            <a:cxnSpLocks/>
          </p:cNvCxnSpPr>
          <p:nvPr/>
        </p:nvCxnSpPr>
        <p:spPr>
          <a:xfrm flipV="1">
            <a:off x="4032386" y="0"/>
            <a:ext cx="0" cy="68657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3A8DF86-E147-2F45-BB93-68EE1DF5E252}"/>
              </a:ext>
            </a:extLst>
          </p:cNvPr>
          <p:cNvCxnSpPr>
            <a:cxnSpLocks/>
          </p:cNvCxnSpPr>
          <p:nvPr/>
        </p:nvCxnSpPr>
        <p:spPr>
          <a:xfrm flipV="1">
            <a:off x="8059119" y="0"/>
            <a:ext cx="0" cy="692774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784BE3A-82C6-7E4D-8EB9-CF5857956468}"/>
              </a:ext>
            </a:extLst>
          </p:cNvPr>
          <p:cNvSpPr txBox="1"/>
          <p:nvPr/>
        </p:nvSpPr>
        <p:spPr>
          <a:xfrm>
            <a:off x="5678239" y="8119509"/>
            <a:ext cx="822552" cy="830997"/>
          </a:xfrm>
          <a:prstGeom prst="rect">
            <a:avLst/>
          </a:prstGeom>
          <a:noFill/>
        </p:spPr>
        <p:txBody>
          <a:bodyPr wrap="square" rtlCol="0">
            <a:spAutoFit/>
          </a:bodyPr>
          <a:lstStyle/>
          <a:p>
            <a:pPr algn="ctr"/>
            <a:r>
              <a:rPr lang="en-US" sz="4800" b="1" dirty="0">
                <a:ln>
                  <a:solidFill>
                    <a:srgbClr val="C00000"/>
                  </a:solidFill>
                </a:ln>
                <a:solidFill>
                  <a:srgbClr val="FF0000"/>
                </a:solidFill>
              </a:rPr>
              <a:t>Q</a:t>
            </a:r>
          </a:p>
        </p:txBody>
      </p:sp>
      <p:sp>
        <p:nvSpPr>
          <p:cNvPr id="16" name="Oval 15">
            <a:extLst>
              <a:ext uri="{FF2B5EF4-FFF2-40B4-BE49-F238E27FC236}">
                <a16:creationId xmlns:a16="http://schemas.microsoft.com/office/drawing/2014/main" id="{92E730D9-18C9-9E41-9EA2-CA49BB59FBC4}"/>
              </a:ext>
            </a:extLst>
          </p:cNvPr>
          <p:cNvSpPr>
            <a:spLocks/>
          </p:cNvSpPr>
          <p:nvPr/>
        </p:nvSpPr>
        <p:spPr>
          <a:xfrm>
            <a:off x="1038289" y="6693162"/>
            <a:ext cx="455047" cy="45744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FF00"/>
              </a:highlight>
            </a:endParaRPr>
          </a:p>
        </p:txBody>
      </p:sp>
      <p:sp>
        <p:nvSpPr>
          <p:cNvPr id="17" name="Oval 16">
            <a:extLst>
              <a:ext uri="{FF2B5EF4-FFF2-40B4-BE49-F238E27FC236}">
                <a16:creationId xmlns:a16="http://schemas.microsoft.com/office/drawing/2014/main" id="{994473BB-9B09-394D-97D8-1E2FBFF24E17}"/>
              </a:ext>
            </a:extLst>
          </p:cNvPr>
          <p:cNvSpPr>
            <a:spLocks/>
          </p:cNvSpPr>
          <p:nvPr/>
        </p:nvSpPr>
        <p:spPr>
          <a:xfrm>
            <a:off x="5048811" y="8377008"/>
            <a:ext cx="455047" cy="45744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266A9B12-8C62-FF4C-BDD5-36E0D06A6942}"/>
              </a:ext>
            </a:extLst>
          </p:cNvPr>
          <p:cNvSpPr>
            <a:spLocks/>
          </p:cNvSpPr>
          <p:nvPr/>
        </p:nvSpPr>
        <p:spPr>
          <a:xfrm>
            <a:off x="3041455" y="6695748"/>
            <a:ext cx="455047" cy="45744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3DE061B-3686-C248-BCA3-98E0854428DC}"/>
              </a:ext>
            </a:extLst>
          </p:cNvPr>
          <p:cNvSpPr>
            <a:spLocks/>
          </p:cNvSpPr>
          <p:nvPr/>
        </p:nvSpPr>
        <p:spPr>
          <a:xfrm>
            <a:off x="6708150" y="8377008"/>
            <a:ext cx="455047" cy="457447"/>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highlight>
                <a:srgbClr val="000080"/>
              </a:highlight>
            </a:endParaRPr>
          </a:p>
        </p:txBody>
      </p:sp>
      <p:sp>
        <p:nvSpPr>
          <p:cNvPr id="24" name="Oval 23">
            <a:extLst>
              <a:ext uri="{FF2B5EF4-FFF2-40B4-BE49-F238E27FC236}">
                <a16:creationId xmlns:a16="http://schemas.microsoft.com/office/drawing/2014/main" id="{EB33CEA9-9FE7-EF41-BDF8-A661900B93BC}"/>
              </a:ext>
            </a:extLst>
          </p:cNvPr>
          <p:cNvSpPr>
            <a:spLocks/>
          </p:cNvSpPr>
          <p:nvPr/>
        </p:nvSpPr>
        <p:spPr>
          <a:xfrm>
            <a:off x="10108308" y="6693162"/>
            <a:ext cx="455047" cy="457447"/>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30">
            <a:extLst>
              <a:ext uri="{FF2B5EF4-FFF2-40B4-BE49-F238E27FC236}">
                <a16:creationId xmlns:a16="http://schemas.microsoft.com/office/drawing/2014/main" id="{D73338B7-22EC-1546-9038-DBEB8565A861}"/>
              </a:ext>
            </a:extLst>
          </p:cNvPr>
          <p:cNvCxnSpPr>
            <a:cxnSpLocks/>
          </p:cNvCxnSpPr>
          <p:nvPr/>
        </p:nvCxnSpPr>
        <p:spPr>
          <a:xfrm>
            <a:off x="0" y="4403239"/>
            <a:ext cx="121920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D830531-A5BA-7E4E-8F35-C4CC8CBF939C}"/>
              </a:ext>
            </a:extLst>
          </p:cNvPr>
          <p:cNvCxnSpPr>
            <a:cxnSpLocks/>
          </p:cNvCxnSpPr>
          <p:nvPr/>
        </p:nvCxnSpPr>
        <p:spPr>
          <a:xfrm>
            <a:off x="0" y="1961396"/>
            <a:ext cx="12192000" cy="0"/>
          </a:xfrm>
          <a:prstGeom prst="line">
            <a:avLst/>
          </a:prstGeom>
          <a:ln w="635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C1753BD-FC3E-BF44-B37A-926D58B95E24}"/>
              </a:ext>
            </a:extLst>
          </p:cNvPr>
          <p:cNvSpPr txBox="1"/>
          <p:nvPr/>
        </p:nvSpPr>
        <p:spPr>
          <a:xfrm>
            <a:off x="139483" y="8470213"/>
            <a:ext cx="2016193" cy="369332"/>
          </a:xfrm>
          <a:prstGeom prst="rect">
            <a:avLst/>
          </a:prstGeom>
          <a:noFill/>
          <a:ln>
            <a:solidFill>
              <a:schemeClr val="tx1"/>
            </a:solidFill>
          </a:ln>
        </p:spPr>
        <p:txBody>
          <a:bodyPr wrap="square" rtlCol="0">
            <a:spAutoFit/>
          </a:bodyPr>
          <a:lstStyle>
            <a:defPPr>
              <a:defRPr lang="en-US"/>
            </a:defPPr>
            <a:lvl1pPr algn="ctr">
              <a:defRPr>
                <a:latin typeface="RedZone Sans" pitchFamily="2" charset="77"/>
              </a:defRPr>
            </a:lvl1pPr>
          </a:lstStyle>
          <a:p>
            <a:r>
              <a:rPr lang="en-US" dirty="0"/>
              <a:t>Split Left Gun</a:t>
            </a:r>
          </a:p>
        </p:txBody>
      </p:sp>
      <p:sp>
        <p:nvSpPr>
          <p:cNvPr id="23" name="TextBox 22">
            <a:extLst>
              <a:ext uri="{FF2B5EF4-FFF2-40B4-BE49-F238E27FC236}">
                <a16:creationId xmlns:a16="http://schemas.microsoft.com/office/drawing/2014/main" id="{C784BE3A-82C6-7E4D-8EB9-CF5857956468}"/>
              </a:ext>
            </a:extLst>
          </p:cNvPr>
          <p:cNvSpPr txBox="1"/>
          <p:nvPr/>
        </p:nvSpPr>
        <p:spPr>
          <a:xfrm>
            <a:off x="5804271" y="6639205"/>
            <a:ext cx="531618" cy="605294"/>
          </a:xfrm>
          <a:prstGeom prst="rect">
            <a:avLst/>
          </a:prstGeom>
          <a:solidFill>
            <a:schemeClr val="tx1">
              <a:lumMod val="75000"/>
              <a:lumOff val="25000"/>
            </a:schemeClr>
          </a:solidFill>
        </p:spPr>
        <p:txBody>
          <a:bodyPr wrap="square" rtlCol="0">
            <a:spAutoFit/>
          </a:bodyPr>
          <a:lstStyle/>
          <a:p>
            <a:pPr algn="ctr">
              <a:lnSpc>
                <a:spcPct val="80000"/>
              </a:lnSpc>
            </a:pPr>
            <a:r>
              <a:rPr lang="en-US" sz="4000" b="1" dirty="0">
                <a:ln w="28575" cmpd="sng">
                  <a:noFill/>
                </a:ln>
                <a:solidFill>
                  <a:schemeClr val="bg1"/>
                </a:solidFill>
              </a:rPr>
              <a:t>C</a:t>
            </a:r>
          </a:p>
        </p:txBody>
      </p:sp>
    </p:spTree>
    <p:extLst>
      <p:ext uri="{BB962C8B-B14F-4D97-AF65-F5344CB8AC3E}">
        <p14:creationId xmlns:p14="http://schemas.microsoft.com/office/powerpoint/2010/main" val="2071465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5023E13E-9171-F140-9139-B71795598123}"/>
                  </a:ext>
                </a:extLst>
              </p14:cNvPr>
              <p14:cNvContentPartPr/>
              <p14:nvPr/>
            </p14:nvContentPartPr>
            <p14:xfrm>
              <a:off x="-2350153" y="4815303"/>
              <a:ext cx="360" cy="480"/>
            </p14:xfrm>
          </p:contentPart>
        </mc:Choice>
        <mc:Fallback xmlns="">
          <p:pic>
            <p:nvPicPr>
              <p:cNvPr id="8" name="Ink 7">
                <a:extLst>
                  <a:ext uri="{FF2B5EF4-FFF2-40B4-BE49-F238E27FC236}">
                    <a16:creationId xmlns:a16="http://schemas.microsoft.com/office/drawing/2014/main" id="{5023E13E-9171-F140-9139-B71795598123}"/>
                  </a:ext>
                </a:extLst>
              </p:cNvPr>
              <p:cNvPicPr/>
              <p:nvPr/>
            </p:nvPicPr>
            <p:blipFill>
              <a:blip r:embed="rId3"/>
              <a:stretch>
                <a:fillRect/>
              </a:stretch>
            </p:blipFill>
            <p:spPr>
              <a:xfrm>
                <a:off x="-2367793" y="3593837"/>
                <a:ext cx="36000" cy="36000"/>
              </a:xfrm>
              <a:prstGeom prst="rect">
                <a:avLst/>
              </a:prstGeom>
            </p:spPr>
          </p:pic>
        </mc:Fallback>
      </mc:AlternateContent>
      <p:cxnSp>
        <p:nvCxnSpPr>
          <p:cNvPr id="10" name="Straight Connector 9">
            <a:extLst>
              <a:ext uri="{FF2B5EF4-FFF2-40B4-BE49-F238E27FC236}">
                <a16:creationId xmlns:a16="http://schemas.microsoft.com/office/drawing/2014/main" id="{B0BC5E61-5189-EE4F-A013-BBD11E26A442}"/>
              </a:ext>
            </a:extLst>
          </p:cNvPr>
          <p:cNvCxnSpPr>
            <a:cxnSpLocks/>
          </p:cNvCxnSpPr>
          <p:nvPr/>
        </p:nvCxnSpPr>
        <p:spPr>
          <a:xfrm>
            <a:off x="0" y="6927741"/>
            <a:ext cx="12192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46D659-7472-CD4B-9DAB-CD2C0179C954}"/>
              </a:ext>
            </a:extLst>
          </p:cNvPr>
          <p:cNvCxnSpPr>
            <a:cxnSpLocks/>
          </p:cNvCxnSpPr>
          <p:nvPr/>
        </p:nvCxnSpPr>
        <p:spPr>
          <a:xfrm flipV="1">
            <a:off x="4032386" y="0"/>
            <a:ext cx="0" cy="68657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3A8DF86-E147-2F45-BB93-68EE1DF5E252}"/>
              </a:ext>
            </a:extLst>
          </p:cNvPr>
          <p:cNvCxnSpPr>
            <a:cxnSpLocks/>
          </p:cNvCxnSpPr>
          <p:nvPr/>
        </p:nvCxnSpPr>
        <p:spPr>
          <a:xfrm flipV="1">
            <a:off x="8059119" y="0"/>
            <a:ext cx="0" cy="692774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784BE3A-82C6-7E4D-8EB9-CF5857956468}"/>
              </a:ext>
            </a:extLst>
          </p:cNvPr>
          <p:cNvSpPr txBox="1"/>
          <p:nvPr/>
        </p:nvSpPr>
        <p:spPr>
          <a:xfrm>
            <a:off x="5692350" y="7007416"/>
            <a:ext cx="822552" cy="830997"/>
          </a:xfrm>
          <a:prstGeom prst="rect">
            <a:avLst/>
          </a:prstGeom>
          <a:noFill/>
        </p:spPr>
        <p:txBody>
          <a:bodyPr wrap="square" rtlCol="0">
            <a:spAutoFit/>
          </a:bodyPr>
          <a:lstStyle/>
          <a:p>
            <a:pPr algn="ctr"/>
            <a:r>
              <a:rPr lang="en-US" sz="4800" b="1" dirty="0">
                <a:ln>
                  <a:solidFill>
                    <a:srgbClr val="C00000"/>
                  </a:solidFill>
                </a:ln>
                <a:solidFill>
                  <a:srgbClr val="FF0000"/>
                </a:solidFill>
              </a:rPr>
              <a:t>Q</a:t>
            </a:r>
          </a:p>
        </p:txBody>
      </p:sp>
      <p:sp>
        <p:nvSpPr>
          <p:cNvPr id="16" name="Oval 15">
            <a:extLst>
              <a:ext uri="{FF2B5EF4-FFF2-40B4-BE49-F238E27FC236}">
                <a16:creationId xmlns:a16="http://schemas.microsoft.com/office/drawing/2014/main" id="{92E730D9-18C9-9E41-9EA2-CA49BB59FBC4}"/>
              </a:ext>
            </a:extLst>
          </p:cNvPr>
          <p:cNvSpPr>
            <a:spLocks/>
          </p:cNvSpPr>
          <p:nvPr/>
        </p:nvSpPr>
        <p:spPr>
          <a:xfrm>
            <a:off x="1038289" y="6693162"/>
            <a:ext cx="455047" cy="45744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FF00"/>
              </a:highlight>
            </a:endParaRPr>
          </a:p>
        </p:txBody>
      </p:sp>
      <p:sp>
        <p:nvSpPr>
          <p:cNvPr id="17" name="Oval 16">
            <a:extLst>
              <a:ext uri="{FF2B5EF4-FFF2-40B4-BE49-F238E27FC236}">
                <a16:creationId xmlns:a16="http://schemas.microsoft.com/office/drawing/2014/main" id="{994473BB-9B09-394D-97D8-1E2FBFF24E17}"/>
              </a:ext>
            </a:extLst>
          </p:cNvPr>
          <p:cNvSpPr>
            <a:spLocks/>
          </p:cNvSpPr>
          <p:nvPr/>
        </p:nvSpPr>
        <p:spPr>
          <a:xfrm>
            <a:off x="5862768" y="8526657"/>
            <a:ext cx="455047" cy="45744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266A9B12-8C62-FF4C-BDD5-36E0D06A6942}"/>
              </a:ext>
            </a:extLst>
          </p:cNvPr>
          <p:cNvSpPr>
            <a:spLocks/>
          </p:cNvSpPr>
          <p:nvPr/>
        </p:nvSpPr>
        <p:spPr>
          <a:xfrm>
            <a:off x="3268978" y="6695748"/>
            <a:ext cx="455047" cy="45744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3DE061B-3686-C248-BCA3-98E0854428DC}"/>
              </a:ext>
            </a:extLst>
          </p:cNvPr>
          <p:cNvSpPr>
            <a:spLocks/>
          </p:cNvSpPr>
          <p:nvPr/>
        </p:nvSpPr>
        <p:spPr>
          <a:xfrm>
            <a:off x="8359151" y="6706121"/>
            <a:ext cx="455047" cy="457447"/>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highlight>
                <a:srgbClr val="000080"/>
              </a:highlight>
            </a:endParaRPr>
          </a:p>
        </p:txBody>
      </p:sp>
      <p:sp>
        <p:nvSpPr>
          <p:cNvPr id="24" name="Oval 23">
            <a:extLst>
              <a:ext uri="{FF2B5EF4-FFF2-40B4-BE49-F238E27FC236}">
                <a16:creationId xmlns:a16="http://schemas.microsoft.com/office/drawing/2014/main" id="{EB33CEA9-9FE7-EF41-BDF8-A661900B93BC}"/>
              </a:ext>
            </a:extLst>
          </p:cNvPr>
          <p:cNvSpPr>
            <a:spLocks/>
          </p:cNvSpPr>
          <p:nvPr/>
        </p:nvSpPr>
        <p:spPr>
          <a:xfrm>
            <a:off x="10443483" y="6736942"/>
            <a:ext cx="455047" cy="457447"/>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30">
            <a:extLst>
              <a:ext uri="{FF2B5EF4-FFF2-40B4-BE49-F238E27FC236}">
                <a16:creationId xmlns:a16="http://schemas.microsoft.com/office/drawing/2014/main" id="{D73338B7-22EC-1546-9038-DBEB8565A861}"/>
              </a:ext>
            </a:extLst>
          </p:cNvPr>
          <p:cNvCxnSpPr>
            <a:cxnSpLocks/>
          </p:cNvCxnSpPr>
          <p:nvPr/>
        </p:nvCxnSpPr>
        <p:spPr>
          <a:xfrm>
            <a:off x="0" y="4403239"/>
            <a:ext cx="121920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D830531-A5BA-7E4E-8F35-C4CC8CBF939C}"/>
              </a:ext>
            </a:extLst>
          </p:cNvPr>
          <p:cNvCxnSpPr>
            <a:cxnSpLocks/>
          </p:cNvCxnSpPr>
          <p:nvPr/>
        </p:nvCxnSpPr>
        <p:spPr>
          <a:xfrm>
            <a:off x="0" y="1961396"/>
            <a:ext cx="12192000" cy="0"/>
          </a:xfrm>
          <a:prstGeom prst="line">
            <a:avLst/>
          </a:prstGeom>
          <a:ln w="635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C1753BD-FC3E-BF44-B37A-926D58B95E24}"/>
              </a:ext>
            </a:extLst>
          </p:cNvPr>
          <p:cNvSpPr txBox="1"/>
          <p:nvPr/>
        </p:nvSpPr>
        <p:spPr>
          <a:xfrm>
            <a:off x="139483" y="8470213"/>
            <a:ext cx="2016193" cy="369332"/>
          </a:xfrm>
          <a:prstGeom prst="rect">
            <a:avLst/>
          </a:prstGeom>
          <a:noFill/>
          <a:ln>
            <a:solidFill>
              <a:schemeClr val="tx1"/>
            </a:solidFill>
          </a:ln>
        </p:spPr>
        <p:txBody>
          <a:bodyPr wrap="square" rtlCol="0">
            <a:spAutoFit/>
          </a:bodyPr>
          <a:lstStyle>
            <a:defPPr>
              <a:defRPr lang="en-US"/>
            </a:defPPr>
            <a:lvl1pPr algn="ctr">
              <a:defRPr>
                <a:latin typeface="RedZone Sans" pitchFamily="2" charset="77"/>
              </a:defRPr>
            </a:lvl1pPr>
          </a:lstStyle>
          <a:p>
            <a:r>
              <a:rPr lang="en-US" dirty="0"/>
              <a:t>Ace 2x2</a:t>
            </a:r>
          </a:p>
        </p:txBody>
      </p:sp>
      <p:sp>
        <p:nvSpPr>
          <p:cNvPr id="23" name="TextBox 22">
            <a:extLst>
              <a:ext uri="{FF2B5EF4-FFF2-40B4-BE49-F238E27FC236}">
                <a16:creationId xmlns:a16="http://schemas.microsoft.com/office/drawing/2014/main" id="{C784BE3A-82C6-7E4D-8EB9-CF5857956468}"/>
              </a:ext>
            </a:extLst>
          </p:cNvPr>
          <p:cNvSpPr txBox="1"/>
          <p:nvPr/>
        </p:nvSpPr>
        <p:spPr>
          <a:xfrm>
            <a:off x="5804271" y="6639205"/>
            <a:ext cx="531618" cy="605294"/>
          </a:xfrm>
          <a:prstGeom prst="rect">
            <a:avLst/>
          </a:prstGeom>
          <a:solidFill>
            <a:schemeClr val="tx1">
              <a:lumMod val="75000"/>
              <a:lumOff val="25000"/>
            </a:schemeClr>
          </a:solidFill>
        </p:spPr>
        <p:txBody>
          <a:bodyPr wrap="square" rtlCol="0">
            <a:spAutoFit/>
          </a:bodyPr>
          <a:lstStyle/>
          <a:p>
            <a:pPr algn="ctr">
              <a:lnSpc>
                <a:spcPct val="80000"/>
              </a:lnSpc>
            </a:pPr>
            <a:r>
              <a:rPr lang="en-US" sz="4000" b="1" dirty="0">
                <a:ln w="28575" cmpd="sng">
                  <a:noFill/>
                </a:ln>
                <a:solidFill>
                  <a:schemeClr val="bg1"/>
                </a:solidFill>
              </a:rPr>
              <a:t>C</a:t>
            </a:r>
          </a:p>
        </p:txBody>
      </p:sp>
    </p:spTree>
    <p:extLst>
      <p:ext uri="{BB962C8B-B14F-4D97-AF65-F5344CB8AC3E}">
        <p14:creationId xmlns:p14="http://schemas.microsoft.com/office/powerpoint/2010/main" val="2787222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5023E13E-9171-F140-9139-B71795598123}"/>
                  </a:ext>
                </a:extLst>
              </p14:cNvPr>
              <p14:cNvContentPartPr/>
              <p14:nvPr/>
            </p14:nvContentPartPr>
            <p14:xfrm>
              <a:off x="-2350153" y="4815303"/>
              <a:ext cx="360" cy="480"/>
            </p14:xfrm>
          </p:contentPart>
        </mc:Choice>
        <mc:Fallback xmlns="">
          <p:pic>
            <p:nvPicPr>
              <p:cNvPr id="8" name="Ink 7">
                <a:extLst>
                  <a:ext uri="{FF2B5EF4-FFF2-40B4-BE49-F238E27FC236}">
                    <a16:creationId xmlns:a16="http://schemas.microsoft.com/office/drawing/2014/main" id="{5023E13E-9171-F140-9139-B71795598123}"/>
                  </a:ext>
                </a:extLst>
              </p:cNvPr>
              <p:cNvPicPr/>
              <p:nvPr/>
            </p:nvPicPr>
            <p:blipFill>
              <a:blip r:embed="rId3"/>
              <a:stretch>
                <a:fillRect/>
              </a:stretch>
            </p:blipFill>
            <p:spPr>
              <a:xfrm>
                <a:off x="-2367793" y="3593837"/>
                <a:ext cx="36000" cy="36000"/>
              </a:xfrm>
              <a:prstGeom prst="rect">
                <a:avLst/>
              </a:prstGeom>
            </p:spPr>
          </p:pic>
        </mc:Fallback>
      </mc:AlternateContent>
      <p:cxnSp>
        <p:nvCxnSpPr>
          <p:cNvPr id="10" name="Straight Connector 9">
            <a:extLst>
              <a:ext uri="{FF2B5EF4-FFF2-40B4-BE49-F238E27FC236}">
                <a16:creationId xmlns:a16="http://schemas.microsoft.com/office/drawing/2014/main" id="{B0BC5E61-5189-EE4F-A013-BBD11E26A442}"/>
              </a:ext>
            </a:extLst>
          </p:cNvPr>
          <p:cNvCxnSpPr>
            <a:cxnSpLocks/>
          </p:cNvCxnSpPr>
          <p:nvPr/>
        </p:nvCxnSpPr>
        <p:spPr>
          <a:xfrm>
            <a:off x="0" y="6927741"/>
            <a:ext cx="12192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46D659-7472-CD4B-9DAB-CD2C0179C954}"/>
              </a:ext>
            </a:extLst>
          </p:cNvPr>
          <p:cNvCxnSpPr>
            <a:cxnSpLocks/>
          </p:cNvCxnSpPr>
          <p:nvPr/>
        </p:nvCxnSpPr>
        <p:spPr>
          <a:xfrm flipV="1">
            <a:off x="4032386" y="0"/>
            <a:ext cx="0" cy="68657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3A8DF86-E147-2F45-BB93-68EE1DF5E252}"/>
              </a:ext>
            </a:extLst>
          </p:cNvPr>
          <p:cNvCxnSpPr>
            <a:cxnSpLocks/>
          </p:cNvCxnSpPr>
          <p:nvPr/>
        </p:nvCxnSpPr>
        <p:spPr>
          <a:xfrm flipV="1">
            <a:off x="8059119" y="0"/>
            <a:ext cx="0" cy="692774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784BE3A-82C6-7E4D-8EB9-CF5857956468}"/>
              </a:ext>
            </a:extLst>
          </p:cNvPr>
          <p:cNvSpPr txBox="1"/>
          <p:nvPr/>
        </p:nvSpPr>
        <p:spPr>
          <a:xfrm>
            <a:off x="5684724" y="8263305"/>
            <a:ext cx="822552" cy="830997"/>
          </a:xfrm>
          <a:prstGeom prst="rect">
            <a:avLst/>
          </a:prstGeom>
          <a:noFill/>
        </p:spPr>
        <p:txBody>
          <a:bodyPr wrap="square" rtlCol="0">
            <a:spAutoFit/>
          </a:bodyPr>
          <a:lstStyle/>
          <a:p>
            <a:pPr algn="ctr"/>
            <a:r>
              <a:rPr lang="en-US" sz="4800" b="1" dirty="0">
                <a:ln>
                  <a:solidFill>
                    <a:srgbClr val="C00000"/>
                  </a:solidFill>
                </a:ln>
                <a:solidFill>
                  <a:srgbClr val="FF0000"/>
                </a:solidFill>
              </a:rPr>
              <a:t>Q</a:t>
            </a:r>
          </a:p>
        </p:txBody>
      </p:sp>
      <p:sp>
        <p:nvSpPr>
          <p:cNvPr id="16" name="Oval 15">
            <a:extLst>
              <a:ext uri="{FF2B5EF4-FFF2-40B4-BE49-F238E27FC236}">
                <a16:creationId xmlns:a16="http://schemas.microsoft.com/office/drawing/2014/main" id="{92E730D9-18C9-9E41-9EA2-CA49BB59FBC4}"/>
              </a:ext>
            </a:extLst>
          </p:cNvPr>
          <p:cNvSpPr>
            <a:spLocks/>
          </p:cNvSpPr>
          <p:nvPr/>
        </p:nvSpPr>
        <p:spPr>
          <a:xfrm>
            <a:off x="1038289" y="6693162"/>
            <a:ext cx="455047" cy="45744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FF00"/>
              </a:highlight>
            </a:endParaRPr>
          </a:p>
        </p:txBody>
      </p:sp>
      <p:sp>
        <p:nvSpPr>
          <p:cNvPr id="17" name="Oval 16">
            <a:extLst>
              <a:ext uri="{FF2B5EF4-FFF2-40B4-BE49-F238E27FC236}">
                <a16:creationId xmlns:a16="http://schemas.microsoft.com/office/drawing/2014/main" id="{994473BB-9B09-394D-97D8-1E2FBFF24E17}"/>
              </a:ext>
            </a:extLst>
          </p:cNvPr>
          <p:cNvSpPr>
            <a:spLocks/>
          </p:cNvSpPr>
          <p:nvPr/>
        </p:nvSpPr>
        <p:spPr>
          <a:xfrm>
            <a:off x="5229677" y="8526657"/>
            <a:ext cx="455047" cy="45744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266A9B12-8C62-FF4C-BDD5-36E0D06A6942}"/>
              </a:ext>
            </a:extLst>
          </p:cNvPr>
          <p:cNvSpPr>
            <a:spLocks/>
          </p:cNvSpPr>
          <p:nvPr/>
        </p:nvSpPr>
        <p:spPr>
          <a:xfrm>
            <a:off x="3268978" y="6695748"/>
            <a:ext cx="455047" cy="45744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3DE061B-3686-C248-BCA3-98E0854428DC}"/>
              </a:ext>
            </a:extLst>
          </p:cNvPr>
          <p:cNvSpPr>
            <a:spLocks/>
          </p:cNvSpPr>
          <p:nvPr/>
        </p:nvSpPr>
        <p:spPr>
          <a:xfrm>
            <a:off x="8359151" y="7258599"/>
            <a:ext cx="455047" cy="457447"/>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highlight>
                <a:srgbClr val="000080"/>
              </a:highlight>
            </a:endParaRPr>
          </a:p>
        </p:txBody>
      </p:sp>
      <p:sp>
        <p:nvSpPr>
          <p:cNvPr id="24" name="Oval 23">
            <a:extLst>
              <a:ext uri="{FF2B5EF4-FFF2-40B4-BE49-F238E27FC236}">
                <a16:creationId xmlns:a16="http://schemas.microsoft.com/office/drawing/2014/main" id="{EB33CEA9-9FE7-EF41-BDF8-A661900B93BC}"/>
              </a:ext>
            </a:extLst>
          </p:cNvPr>
          <p:cNvSpPr>
            <a:spLocks/>
          </p:cNvSpPr>
          <p:nvPr/>
        </p:nvSpPr>
        <p:spPr>
          <a:xfrm>
            <a:off x="10443483" y="6736942"/>
            <a:ext cx="455047" cy="457447"/>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30">
            <a:extLst>
              <a:ext uri="{FF2B5EF4-FFF2-40B4-BE49-F238E27FC236}">
                <a16:creationId xmlns:a16="http://schemas.microsoft.com/office/drawing/2014/main" id="{D73338B7-22EC-1546-9038-DBEB8565A861}"/>
              </a:ext>
            </a:extLst>
          </p:cNvPr>
          <p:cNvCxnSpPr>
            <a:cxnSpLocks/>
          </p:cNvCxnSpPr>
          <p:nvPr/>
        </p:nvCxnSpPr>
        <p:spPr>
          <a:xfrm>
            <a:off x="0" y="4403239"/>
            <a:ext cx="121920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D830531-A5BA-7E4E-8F35-C4CC8CBF939C}"/>
              </a:ext>
            </a:extLst>
          </p:cNvPr>
          <p:cNvCxnSpPr>
            <a:cxnSpLocks/>
          </p:cNvCxnSpPr>
          <p:nvPr/>
        </p:nvCxnSpPr>
        <p:spPr>
          <a:xfrm>
            <a:off x="0" y="1961396"/>
            <a:ext cx="12192000" cy="0"/>
          </a:xfrm>
          <a:prstGeom prst="line">
            <a:avLst/>
          </a:prstGeom>
          <a:ln w="635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C1753BD-FC3E-BF44-B37A-926D58B95E24}"/>
              </a:ext>
            </a:extLst>
          </p:cNvPr>
          <p:cNvSpPr txBox="1"/>
          <p:nvPr/>
        </p:nvSpPr>
        <p:spPr>
          <a:xfrm>
            <a:off x="139483" y="8470213"/>
            <a:ext cx="2417980" cy="369332"/>
          </a:xfrm>
          <a:prstGeom prst="rect">
            <a:avLst/>
          </a:prstGeom>
          <a:noFill/>
          <a:ln>
            <a:solidFill>
              <a:schemeClr val="tx1"/>
            </a:solidFill>
          </a:ln>
        </p:spPr>
        <p:txBody>
          <a:bodyPr wrap="square" rtlCol="0">
            <a:spAutoFit/>
          </a:bodyPr>
          <a:lstStyle>
            <a:defPPr>
              <a:defRPr lang="en-US"/>
            </a:defPPr>
            <a:lvl1pPr algn="ctr">
              <a:defRPr>
                <a:latin typeface="RedZone Sans" pitchFamily="2" charset="77"/>
              </a:defRPr>
            </a:lvl1pPr>
          </a:lstStyle>
          <a:p>
            <a:r>
              <a:rPr lang="en-US" dirty="0"/>
              <a:t>Ace Gun Left 2x2</a:t>
            </a:r>
          </a:p>
        </p:txBody>
      </p:sp>
      <p:sp>
        <p:nvSpPr>
          <p:cNvPr id="22" name="TextBox 21">
            <a:extLst>
              <a:ext uri="{FF2B5EF4-FFF2-40B4-BE49-F238E27FC236}">
                <a16:creationId xmlns:a16="http://schemas.microsoft.com/office/drawing/2014/main" id="{C784BE3A-82C6-7E4D-8EB9-CF5857956468}"/>
              </a:ext>
            </a:extLst>
          </p:cNvPr>
          <p:cNvSpPr txBox="1"/>
          <p:nvPr/>
        </p:nvSpPr>
        <p:spPr>
          <a:xfrm>
            <a:off x="5684724" y="6550713"/>
            <a:ext cx="822552" cy="707886"/>
          </a:xfrm>
          <a:prstGeom prst="rect">
            <a:avLst/>
          </a:prstGeom>
          <a:noFill/>
        </p:spPr>
        <p:txBody>
          <a:bodyPr wrap="square" rtlCol="0">
            <a:spAutoFit/>
          </a:bodyPr>
          <a:lstStyle/>
          <a:p>
            <a:pPr algn="ctr"/>
            <a:r>
              <a:rPr lang="en-US" sz="4000" b="1" dirty="0">
                <a:ln w="28575" cmpd="sng">
                  <a:solidFill>
                    <a:srgbClr val="000000"/>
                  </a:solidFill>
                </a:ln>
                <a:solidFill>
                  <a:schemeClr val="bg1"/>
                </a:solidFill>
              </a:rPr>
              <a:t>C</a:t>
            </a:r>
          </a:p>
        </p:txBody>
      </p:sp>
      <p:sp>
        <p:nvSpPr>
          <p:cNvPr id="23" name="TextBox 22">
            <a:extLst>
              <a:ext uri="{FF2B5EF4-FFF2-40B4-BE49-F238E27FC236}">
                <a16:creationId xmlns:a16="http://schemas.microsoft.com/office/drawing/2014/main" id="{C784BE3A-82C6-7E4D-8EB9-CF5857956468}"/>
              </a:ext>
            </a:extLst>
          </p:cNvPr>
          <p:cNvSpPr txBox="1"/>
          <p:nvPr/>
        </p:nvSpPr>
        <p:spPr>
          <a:xfrm>
            <a:off x="5804271" y="6639205"/>
            <a:ext cx="531618" cy="605294"/>
          </a:xfrm>
          <a:prstGeom prst="rect">
            <a:avLst/>
          </a:prstGeom>
          <a:solidFill>
            <a:schemeClr val="tx1">
              <a:lumMod val="75000"/>
              <a:lumOff val="25000"/>
            </a:schemeClr>
          </a:solidFill>
        </p:spPr>
        <p:txBody>
          <a:bodyPr wrap="square" rtlCol="0">
            <a:spAutoFit/>
          </a:bodyPr>
          <a:lstStyle/>
          <a:p>
            <a:pPr algn="ctr">
              <a:lnSpc>
                <a:spcPct val="80000"/>
              </a:lnSpc>
            </a:pPr>
            <a:r>
              <a:rPr lang="en-US" sz="4000" b="1" dirty="0">
                <a:ln w="28575" cmpd="sng">
                  <a:noFill/>
                </a:ln>
                <a:solidFill>
                  <a:schemeClr val="bg1"/>
                </a:solidFill>
              </a:rPr>
              <a:t>C</a:t>
            </a:r>
          </a:p>
        </p:txBody>
      </p:sp>
    </p:spTree>
    <p:extLst>
      <p:ext uri="{BB962C8B-B14F-4D97-AF65-F5344CB8AC3E}">
        <p14:creationId xmlns:p14="http://schemas.microsoft.com/office/powerpoint/2010/main" val="203058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5023E13E-9171-F140-9139-B71795598123}"/>
                  </a:ext>
                </a:extLst>
              </p14:cNvPr>
              <p14:cNvContentPartPr/>
              <p14:nvPr/>
            </p14:nvContentPartPr>
            <p14:xfrm>
              <a:off x="-2350153" y="4815303"/>
              <a:ext cx="360" cy="480"/>
            </p14:xfrm>
          </p:contentPart>
        </mc:Choice>
        <mc:Fallback xmlns="">
          <p:pic>
            <p:nvPicPr>
              <p:cNvPr id="8" name="Ink 7">
                <a:extLst>
                  <a:ext uri="{FF2B5EF4-FFF2-40B4-BE49-F238E27FC236}">
                    <a16:creationId xmlns:a16="http://schemas.microsoft.com/office/drawing/2014/main" id="{5023E13E-9171-F140-9139-B71795598123}"/>
                  </a:ext>
                </a:extLst>
              </p:cNvPr>
              <p:cNvPicPr/>
              <p:nvPr/>
            </p:nvPicPr>
            <p:blipFill>
              <a:blip r:embed="rId3"/>
              <a:stretch>
                <a:fillRect/>
              </a:stretch>
            </p:blipFill>
            <p:spPr>
              <a:xfrm>
                <a:off x="-2367793" y="3593837"/>
                <a:ext cx="36000" cy="36000"/>
              </a:xfrm>
              <a:prstGeom prst="rect">
                <a:avLst/>
              </a:prstGeom>
            </p:spPr>
          </p:pic>
        </mc:Fallback>
      </mc:AlternateContent>
      <p:cxnSp>
        <p:nvCxnSpPr>
          <p:cNvPr id="10" name="Straight Connector 9">
            <a:extLst>
              <a:ext uri="{FF2B5EF4-FFF2-40B4-BE49-F238E27FC236}">
                <a16:creationId xmlns:a16="http://schemas.microsoft.com/office/drawing/2014/main" id="{B0BC5E61-5189-EE4F-A013-BBD11E26A442}"/>
              </a:ext>
            </a:extLst>
          </p:cNvPr>
          <p:cNvCxnSpPr>
            <a:cxnSpLocks/>
          </p:cNvCxnSpPr>
          <p:nvPr/>
        </p:nvCxnSpPr>
        <p:spPr>
          <a:xfrm>
            <a:off x="0" y="6927741"/>
            <a:ext cx="12192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46D659-7472-CD4B-9DAB-CD2C0179C954}"/>
              </a:ext>
            </a:extLst>
          </p:cNvPr>
          <p:cNvCxnSpPr>
            <a:cxnSpLocks/>
          </p:cNvCxnSpPr>
          <p:nvPr/>
        </p:nvCxnSpPr>
        <p:spPr>
          <a:xfrm flipV="1">
            <a:off x="4032386" y="0"/>
            <a:ext cx="0" cy="68657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3A8DF86-E147-2F45-BB93-68EE1DF5E252}"/>
              </a:ext>
            </a:extLst>
          </p:cNvPr>
          <p:cNvCxnSpPr>
            <a:cxnSpLocks/>
          </p:cNvCxnSpPr>
          <p:nvPr/>
        </p:nvCxnSpPr>
        <p:spPr>
          <a:xfrm flipV="1">
            <a:off x="8059119" y="0"/>
            <a:ext cx="0" cy="692774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784BE3A-82C6-7E4D-8EB9-CF5857956468}"/>
              </a:ext>
            </a:extLst>
          </p:cNvPr>
          <p:cNvSpPr txBox="1"/>
          <p:nvPr/>
        </p:nvSpPr>
        <p:spPr>
          <a:xfrm>
            <a:off x="5684724" y="8263305"/>
            <a:ext cx="822552" cy="830997"/>
          </a:xfrm>
          <a:prstGeom prst="rect">
            <a:avLst/>
          </a:prstGeom>
          <a:noFill/>
        </p:spPr>
        <p:txBody>
          <a:bodyPr wrap="square" rtlCol="0">
            <a:spAutoFit/>
          </a:bodyPr>
          <a:lstStyle/>
          <a:p>
            <a:pPr algn="ctr"/>
            <a:r>
              <a:rPr lang="en-US" sz="4800" b="1" dirty="0">
                <a:ln>
                  <a:solidFill>
                    <a:srgbClr val="C00000"/>
                  </a:solidFill>
                </a:ln>
                <a:solidFill>
                  <a:srgbClr val="FF0000"/>
                </a:solidFill>
              </a:rPr>
              <a:t>Q</a:t>
            </a:r>
          </a:p>
        </p:txBody>
      </p:sp>
      <p:sp>
        <p:nvSpPr>
          <p:cNvPr id="16" name="Oval 15">
            <a:extLst>
              <a:ext uri="{FF2B5EF4-FFF2-40B4-BE49-F238E27FC236}">
                <a16:creationId xmlns:a16="http://schemas.microsoft.com/office/drawing/2014/main" id="{92E730D9-18C9-9E41-9EA2-CA49BB59FBC4}"/>
              </a:ext>
            </a:extLst>
          </p:cNvPr>
          <p:cNvSpPr>
            <a:spLocks/>
          </p:cNvSpPr>
          <p:nvPr/>
        </p:nvSpPr>
        <p:spPr>
          <a:xfrm>
            <a:off x="1038289" y="6693162"/>
            <a:ext cx="455047" cy="45744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FF00"/>
              </a:highlight>
            </a:endParaRPr>
          </a:p>
        </p:txBody>
      </p:sp>
      <p:sp>
        <p:nvSpPr>
          <p:cNvPr id="17" name="Oval 16">
            <a:extLst>
              <a:ext uri="{FF2B5EF4-FFF2-40B4-BE49-F238E27FC236}">
                <a16:creationId xmlns:a16="http://schemas.microsoft.com/office/drawing/2014/main" id="{994473BB-9B09-394D-97D8-1E2FBFF24E17}"/>
              </a:ext>
            </a:extLst>
          </p:cNvPr>
          <p:cNvSpPr>
            <a:spLocks/>
          </p:cNvSpPr>
          <p:nvPr/>
        </p:nvSpPr>
        <p:spPr>
          <a:xfrm>
            <a:off x="6507276" y="8526657"/>
            <a:ext cx="455047" cy="45744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266A9B12-8C62-FF4C-BDD5-36E0D06A6942}"/>
              </a:ext>
            </a:extLst>
          </p:cNvPr>
          <p:cNvSpPr>
            <a:spLocks/>
          </p:cNvSpPr>
          <p:nvPr/>
        </p:nvSpPr>
        <p:spPr>
          <a:xfrm>
            <a:off x="3268978" y="7258599"/>
            <a:ext cx="455047" cy="45744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3DE061B-3686-C248-BCA3-98E0854428DC}"/>
              </a:ext>
            </a:extLst>
          </p:cNvPr>
          <p:cNvSpPr>
            <a:spLocks/>
          </p:cNvSpPr>
          <p:nvPr/>
        </p:nvSpPr>
        <p:spPr>
          <a:xfrm>
            <a:off x="8359151" y="6706121"/>
            <a:ext cx="455047" cy="457447"/>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highlight>
                <a:srgbClr val="000080"/>
              </a:highlight>
            </a:endParaRPr>
          </a:p>
        </p:txBody>
      </p:sp>
      <p:sp>
        <p:nvSpPr>
          <p:cNvPr id="24" name="Oval 23">
            <a:extLst>
              <a:ext uri="{FF2B5EF4-FFF2-40B4-BE49-F238E27FC236}">
                <a16:creationId xmlns:a16="http://schemas.microsoft.com/office/drawing/2014/main" id="{EB33CEA9-9FE7-EF41-BDF8-A661900B93BC}"/>
              </a:ext>
            </a:extLst>
          </p:cNvPr>
          <p:cNvSpPr>
            <a:spLocks/>
          </p:cNvSpPr>
          <p:nvPr/>
        </p:nvSpPr>
        <p:spPr>
          <a:xfrm>
            <a:off x="10443483" y="6736942"/>
            <a:ext cx="455047" cy="457447"/>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30">
            <a:extLst>
              <a:ext uri="{FF2B5EF4-FFF2-40B4-BE49-F238E27FC236}">
                <a16:creationId xmlns:a16="http://schemas.microsoft.com/office/drawing/2014/main" id="{D73338B7-22EC-1546-9038-DBEB8565A861}"/>
              </a:ext>
            </a:extLst>
          </p:cNvPr>
          <p:cNvCxnSpPr>
            <a:cxnSpLocks/>
          </p:cNvCxnSpPr>
          <p:nvPr/>
        </p:nvCxnSpPr>
        <p:spPr>
          <a:xfrm>
            <a:off x="0" y="4403239"/>
            <a:ext cx="121920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D830531-A5BA-7E4E-8F35-C4CC8CBF939C}"/>
              </a:ext>
            </a:extLst>
          </p:cNvPr>
          <p:cNvCxnSpPr>
            <a:cxnSpLocks/>
          </p:cNvCxnSpPr>
          <p:nvPr/>
        </p:nvCxnSpPr>
        <p:spPr>
          <a:xfrm>
            <a:off x="0" y="1961396"/>
            <a:ext cx="12192000" cy="0"/>
          </a:xfrm>
          <a:prstGeom prst="line">
            <a:avLst/>
          </a:prstGeom>
          <a:ln w="635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C1753BD-FC3E-BF44-B37A-926D58B95E24}"/>
              </a:ext>
            </a:extLst>
          </p:cNvPr>
          <p:cNvSpPr txBox="1"/>
          <p:nvPr/>
        </p:nvSpPr>
        <p:spPr>
          <a:xfrm>
            <a:off x="139483" y="8470213"/>
            <a:ext cx="2632292" cy="369332"/>
          </a:xfrm>
          <a:prstGeom prst="rect">
            <a:avLst/>
          </a:prstGeom>
          <a:noFill/>
          <a:ln>
            <a:solidFill>
              <a:schemeClr val="tx1"/>
            </a:solidFill>
          </a:ln>
        </p:spPr>
        <p:txBody>
          <a:bodyPr wrap="square" rtlCol="0">
            <a:spAutoFit/>
          </a:bodyPr>
          <a:lstStyle>
            <a:defPPr>
              <a:defRPr lang="en-US"/>
            </a:defPPr>
            <a:lvl1pPr algn="ctr">
              <a:defRPr>
                <a:latin typeface="RedZone Sans" pitchFamily="2" charset="77"/>
              </a:defRPr>
            </a:lvl1pPr>
          </a:lstStyle>
          <a:p>
            <a:r>
              <a:rPr lang="en-US" dirty="0"/>
              <a:t>Ace Gun Right 2x2</a:t>
            </a:r>
          </a:p>
        </p:txBody>
      </p:sp>
      <p:sp>
        <p:nvSpPr>
          <p:cNvPr id="23" name="TextBox 22">
            <a:extLst>
              <a:ext uri="{FF2B5EF4-FFF2-40B4-BE49-F238E27FC236}">
                <a16:creationId xmlns:a16="http://schemas.microsoft.com/office/drawing/2014/main" id="{C784BE3A-82C6-7E4D-8EB9-CF5857956468}"/>
              </a:ext>
            </a:extLst>
          </p:cNvPr>
          <p:cNvSpPr txBox="1"/>
          <p:nvPr/>
        </p:nvSpPr>
        <p:spPr>
          <a:xfrm>
            <a:off x="5804271" y="6639205"/>
            <a:ext cx="531618" cy="605294"/>
          </a:xfrm>
          <a:prstGeom prst="rect">
            <a:avLst/>
          </a:prstGeom>
          <a:solidFill>
            <a:schemeClr val="tx1">
              <a:lumMod val="75000"/>
              <a:lumOff val="25000"/>
            </a:schemeClr>
          </a:solidFill>
        </p:spPr>
        <p:txBody>
          <a:bodyPr wrap="square" rtlCol="0">
            <a:spAutoFit/>
          </a:bodyPr>
          <a:lstStyle/>
          <a:p>
            <a:pPr algn="ctr">
              <a:lnSpc>
                <a:spcPct val="80000"/>
              </a:lnSpc>
            </a:pPr>
            <a:r>
              <a:rPr lang="en-US" sz="4000" b="1" dirty="0">
                <a:ln w="28575" cmpd="sng">
                  <a:noFill/>
                </a:ln>
                <a:solidFill>
                  <a:schemeClr val="bg1"/>
                </a:solidFill>
              </a:rPr>
              <a:t>C</a:t>
            </a:r>
          </a:p>
        </p:txBody>
      </p:sp>
    </p:spTree>
    <p:extLst>
      <p:ext uri="{BB962C8B-B14F-4D97-AF65-F5344CB8AC3E}">
        <p14:creationId xmlns:p14="http://schemas.microsoft.com/office/powerpoint/2010/main" val="2872954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5023E13E-9171-F140-9139-B71795598123}"/>
                  </a:ext>
                </a:extLst>
              </p14:cNvPr>
              <p14:cNvContentPartPr/>
              <p14:nvPr/>
            </p14:nvContentPartPr>
            <p14:xfrm>
              <a:off x="-2350153" y="4815303"/>
              <a:ext cx="360" cy="480"/>
            </p14:xfrm>
          </p:contentPart>
        </mc:Choice>
        <mc:Fallback xmlns="">
          <p:pic>
            <p:nvPicPr>
              <p:cNvPr id="8" name="Ink 7">
                <a:extLst>
                  <a:ext uri="{FF2B5EF4-FFF2-40B4-BE49-F238E27FC236}">
                    <a16:creationId xmlns:a16="http://schemas.microsoft.com/office/drawing/2014/main" id="{5023E13E-9171-F140-9139-B71795598123}"/>
                  </a:ext>
                </a:extLst>
              </p:cNvPr>
              <p:cNvPicPr/>
              <p:nvPr/>
            </p:nvPicPr>
            <p:blipFill>
              <a:blip r:embed="rId3"/>
              <a:stretch>
                <a:fillRect/>
              </a:stretch>
            </p:blipFill>
            <p:spPr>
              <a:xfrm>
                <a:off x="-2367793" y="3593837"/>
                <a:ext cx="36000" cy="36000"/>
              </a:xfrm>
              <a:prstGeom prst="rect">
                <a:avLst/>
              </a:prstGeom>
            </p:spPr>
          </p:pic>
        </mc:Fallback>
      </mc:AlternateContent>
      <p:cxnSp>
        <p:nvCxnSpPr>
          <p:cNvPr id="10" name="Straight Connector 9">
            <a:extLst>
              <a:ext uri="{FF2B5EF4-FFF2-40B4-BE49-F238E27FC236}">
                <a16:creationId xmlns:a16="http://schemas.microsoft.com/office/drawing/2014/main" id="{B0BC5E61-5189-EE4F-A013-BBD11E26A442}"/>
              </a:ext>
            </a:extLst>
          </p:cNvPr>
          <p:cNvCxnSpPr>
            <a:cxnSpLocks/>
          </p:cNvCxnSpPr>
          <p:nvPr/>
        </p:nvCxnSpPr>
        <p:spPr>
          <a:xfrm>
            <a:off x="0" y="6927741"/>
            <a:ext cx="12192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46D659-7472-CD4B-9DAB-CD2C0179C954}"/>
              </a:ext>
            </a:extLst>
          </p:cNvPr>
          <p:cNvCxnSpPr>
            <a:cxnSpLocks/>
          </p:cNvCxnSpPr>
          <p:nvPr/>
        </p:nvCxnSpPr>
        <p:spPr>
          <a:xfrm flipV="1">
            <a:off x="4032386" y="0"/>
            <a:ext cx="0" cy="68657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3A8DF86-E147-2F45-BB93-68EE1DF5E252}"/>
              </a:ext>
            </a:extLst>
          </p:cNvPr>
          <p:cNvCxnSpPr>
            <a:cxnSpLocks/>
          </p:cNvCxnSpPr>
          <p:nvPr/>
        </p:nvCxnSpPr>
        <p:spPr>
          <a:xfrm flipV="1">
            <a:off x="8059119" y="0"/>
            <a:ext cx="0" cy="692774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784BE3A-82C6-7E4D-8EB9-CF5857956468}"/>
              </a:ext>
            </a:extLst>
          </p:cNvPr>
          <p:cNvSpPr txBox="1"/>
          <p:nvPr/>
        </p:nvSpPr>
        <p:spPr>
          <a:xfrm>
            <a:off x="5684724" y="7021643"/>
            <a:ext cx="822552" cy="830997"/>
          </a:xfrm>
          <a:prstGeom prst="rect">
            <a:avLst/>
          </a:prstGeom>
          <a:noFill/>
        </p:spPr>
        <p:txBody>
          <a:bodyPr wrap="square" rtlCol="0">
            <a:spAutoFit/>
          </a:bodyPr>
          <a:lstStyle/>
          <a:p>
            <a:pPr algn="ctr"/>
            <a:r>
              <a:rPr lang="en-US" sz="4800" b="1" dirty="0">
                <a:ln>
                  <a:solidFill>
                    <a:srgbClr val="C00000"/>
                  </a:solidFill>
                </a:ln>
                <a:solidFill>
                  <a:srgbClr val="FF0000"/>
                </a:solidFill>
              </a:rPr>
              <a:t>Q</a:t>
            </a:r>
          </a:p>
        </p:txBody>
      </p:sp>
      <p:sp>
        <p:nvSpPr>
          <p:cNvPr id="16" name="Oval 15">
            <a:extLst>
              <a:ext uri="{FF2B5EF4-FFF2-40B4-BE49-F238E27FC236}">
                <a16:creationId xmlns:a16="http://schemas.microsoft.com/office/drawing/2014/main" id="{92E730D9-18C9-9E41-9EA2-CA49BB59FBC4}"/>
              </a:ext>
            </a:extLst>
          </p:cNvPr>
          <p:cNvSpPr>
            <a:spLocks/>
          </p:cNvSpPr>
          <p:nvPr/>
        </p:nvSpPr>
        <p:spPr>
          <a:xfrm>
            <a:off x="1038289" y="6693162"/>
            <a:ext cx="455047" cy="45744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FF00"/>
              </a:highlight>
            </a:endParaRPr>
          </a:p>
        </p:txBody>
      </p:sp>
      <p:sp>
        <p:nvSpPr>
          <p:cNvPr id="17" name="Oval 16">
            <a:extLst>
              <a:ext uri="{FF2B5EF4-FFF2-40B4-BE49-F238E27FC236}">
                <a16:creationId xmlns:a16="http://schemas.microsoft.com/office/drawing/2014/main" id="{994473BB-9B09-394D-97D8-1E2FBFF24E17}"/>
              </a:ext>
            </a:extLst>
          </p:cNvPr>
          <p:cNvSpPr>
            <a:spLocks/>
          </p:cNvSpPr>
          <p:nvPr/>
        </p:nvSpPr>
        <p:spPr>
          <a:xfrm>
            <a:off x="5868476" y="8624932"/>
            <a:ext cx="455047" cy="45744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266A9B12-8C62-FF4C-BDD5-36E0D06A6942}"/>
              </a:ext>
            </a:extLst>
          </p:cNvPr>
          <p:cNvSpPr>
            <a:spLocks/>
          </p:cNvSpPr>
          <p:nvPr/>
        </p:nvSpPr>
        <p:spPr>
          <a:xfrm>
            <a:off x="9250343" y="7422049"/>
            <a:ext cx="455047" cy="45744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3DE061B-3686-C248-BCA3-98E0854428DC}"/>
              </a:ext>
            </a:extLst>
          </p:cNvPr>
          <p:cNvSpPr>
            <a:spLocks/>
          </p:cNvSpPr>
          <p:nvPr/>
        </p:nvSpPr>
        <p:spPr>
          <a:xfrm>
            <a:off x="7526595" y="6677084"/>
            <a:ext cx="455047" cy="457447"/>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highlight>
                <a:srgbClr val="000080"/>
              </a:highlight>
            </a:endParaRPr>
          </a:p>
        </p:txBody>
      </p:sp>
      <p:sp>
        <p:nvSpPr>
          <p:cNvPr id="24" name="Oval 23">
            <a:extLst>
              <a:ext uri="{FF2B5EF4-FFF2-40B4-BE49-F238E27FC236}">
                <a16:creationId xmlns:a16="http://schemas.microsoft.com/office/drawing/2014/main" id="{EB33CEA9-9FE7-EF41-BDF8-A661900B93BC}"/>
              </a:ext>
            </a:extLst>
          </p:cNvPr>
          <p:cNvSpPr>
            <a:spLocks/>
          </p:cNvSpPr>
          <p:nvPr/>
        </p:nvSpPr>
        <p:spPr>
          <a:xfrm>
            <a:off x="10750434" y="6693162"/>
            <a:ext cx="455047" cy="457447"/>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30">
            <a:extLst>
              <a:ext uri="{FF2B5EF4-FFF2-40B4-BE49-F238E27FC236}">
                <a16:creationId xmlns:a16="http://schemas.microsoft.com/office/drawing/2014/main" id="{D73338B7-22EC-1546-9038-DBEB8565A861}"/>
              </a:ext>
            </a:extLst>
          </p:cNvPr>
          <p:cNvCxnSpPr>
            <a:cxnSpLocks/>
          </p:cNvCxnSpPr>
          <p:nvPr/>
        </p:nvCxnSpPr>
        <p:spPr>
          <a:xfrm>
            <a:off x="0" y="4403239"/>
            <a:ext cx="12192000" cy="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D830531-A5BA-7E4E-8F35-C4CC8CBF939C}"/>
              </a:ext>
            </a:extLst>
          </p:cNvPr>
          <p:cNvCxnSpPr>
            <a:cxnSpLocks/>
          </p:cNvCxnSpPr>
          <p:nvPr/>
        </p:nvCxnSpPr>
        <p:spPr>
          <a:xfrm>
            <a:off x="0" y="1961396"/>
            <a:ext cx="12192000" cy="0"/>
          </a:xfrm>
          <a:prstGeom prst="line">
            <a:avLst/>
          </a:prstGeom>
          <a:ln w="635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C1753BD-FC3E-BF44-B37A-926D58B95E24}"/>
              </a:ext>
            </a:extLst>
          </p:cNvPr>
          <p:cNvSpPr txBox="1"/>
          <p:nvPr/>
        </p:nvSpPr>
        <p:spPr>
          <a:xfrm>
            <a:off x="139483" y="8470213"/>
            <a:ext cx="2016193" cy="369332"/>
          </a:xfrm>
          <a:prstGeom prst="rect">
            <a:avLst/>
          </a:prstGeom>
          <a:noFill/>
          <a:ln>
            <a:solidFill>
              <a:schemeClr val="tx1"/>
            </a:solidFill>
          </a:ln>
        </p:spPr>
        <p:txBody>
          <a:bodyPr wrap="square" rtlCol="0">
            <a:spAutoFit/>
          </a:bodyPr>
          <a:lstStyle>
            <a:defPPr>
              <a:defRPr lang="en-US"/>
            </a:defPPr>
            <a:lvl1pPr algn="ctr">
              <a:defRPr>
                <a:latin typeface="RedZone Sans" pitchFamily="2" charset="77"/>
              </a:defRPr>
            </a:lvl1pPr>
          </a:lstStyle>
          <a:p>
            <a:r>
              <a:rPr lang="en-US" dirty="0"/>
              <a:t>Trips Right Ace</a:t>
            </a:r>
          </a:p>
        </p:txBody>
      </p:sp>
      <p:sp>
        <p:nvSpPr>
          <p:cNvPr id="23" name="TextBox 22">
            <a:extLst>
              <a:ext uri="{FF2B5EF4-FFF2-40B4-BE49-F238E27FC236}">
                <a16:creationId xmlns:a16="http://schemas.microsoft.com/office/drawing/2014/main" id="{C784BE3A-82C6-7E4D-8EB9-CF5857956468}"/>
              </a:ext>
            </a:extLst>
          </p:cNvPr>
          <p:cNvSpPr txBox="1"/>
          <p:nvPr/>
        </p:nvSpPr>
        <p:spPr>
          <a:xfrm>
            <a:off x="5804271" y="6639205"/>
            <a:ext cx="531618" cy="605294"/>
          </a:xfrm>
          <a:prstGeom prst="rect">
            <a:avLst/>
          </a:prstGeom>
          <a:solidFill>
            <a:schemeClr val="tx1">
              <a:lumMod val="75000"/>
              <a:lumOff val="25000"/>
            </a:schemeClr>
          </a:solidFill>
        </p:spPr>
        <p:txBody>
          <a:bodyPr wrap="square" rtlCol="0">
            <a:spAutoFit/>
          </a:bodyPr>
          <a:lstStyle/>
          <a:p>
            <a:pPr algn="ctr">
              <a:lnSpc>
                <a:spcPct val="80000"/>
              </a:lnSpc>
            </a:pPr>
            <a:r>
              <a:rPr lang="en-US" sz="4000" b="1" dirty="0">
                <a:ln w="28575" cmpd="sng">
                  <a:noFill/>
                </a:ln>
                <a:solidFill>
                  <a:schemeClr val="bg1"/>
                </a:solidFill>
              </a:rPr>
              <a:t>C</a:t>
            </a:r>
          </a:p>
        </p:txBody>
      </p:sp>
    </p:spTree>
    <p:extLst>
      <p:ext uri="{BB962C8B-B14F-4D97-AF65-F5344CB8AC3E}">
        <p14:creationId xmlns:p14="http://schemas.microsoft.com/office/powerpoint/2010/main" val="1801922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403</TotalTime>
  <Words>402</Words>
  <Application>Microsoft Macintosh PowerPoint</Application>
  <PresentationFormat>Custom</PresentationFormat>
  <Paragraphs>52</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Rawk Brush</vt:lpstr>
      <vt:lpstr>RedZone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Definitions:  Split: There are 2 runningbacks in a split (side-by-side) formation Gun: The QB is in the shotgun Ace: Only 1 runningback in the formation 2x2: Two receivers on each side of the formation Trips: Three receivers on one side of the formation Weak: In gun, the RB is on the side of the QB where there are less WR Strong: In gun, the RB is on the side of the QB where there are more WR Empty: No RB in the 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Wilshire, Blake M</dc:creator>
  <cp:lastModifiedBy>RedeZone Football Academy</cp:lastModifiedBy>
  <cp:revision>36</cp:revision>
  <dcterms:created xsi:type="dcterms:W3CDTF">2019-04-10T20:27:09Z</dcterms:created>
  <dcterms:modified xsi:type="dcterms:W3CDTF">2024-05-20T16:49:18Z</dcterms:modified>
</cp:coreProperties>
</file>